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7"/>
  </p:notesMasterIdLst>
  <p:sldIdLst>
    <p:sldId id="256" r:id="rId2"/>
    <p:sldId id="257" r:id="rId3"/>
    <p:sldId id="258" r:id="rId4"/>
    <p:sldId id="259" r:id="rId5"/>
    <p:sldId id="262" r:id="rId6"/>
    <p:sldId id="263" r:id="rId7"/>
    <p:sldId id="260" r:id="rId8"/>
    <p:sldId id="261" r:id="rId9"/>
    <p:sldId id="265" r:id="rId10"/>
    <p:sldId id="264" r:id="rId11"/>
    <p:sldId id="266" r:id="rId12"/>
    <p:sldId id="268" r:id="rId13"/>
    <p:sldId id="267"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C317B-1A94-695E-EBDD-E9C1213B970A}" v="65" dt="2025-08-20T22:16:59.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2466" autoAdjust="0"/>
  </p:normalViewPr>
  <p:slideViewPr>
    <p:cSldViewPr snapToGrid="0">
      <p:cViewPr varScale="1">
        <p:scale>
          <a:sx n="104" d="100"/>
          <a:sy n="104" d="100"/>
        </p:scale>
        <p:origin x="1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F26C317B-1A94-695E-EBDD-E9C1213B970A}"/>
    <pc:docChg chg="modSld">
      <pc:chgData name="Guppy, Talia" userId="S::talia.guppy@lausd.net::a4cf7a8a-d662-4541-a89c-e346407241b2" providerId="AD" clId="Web-{F26C317B-1A94-695E-EBDD-E9C1213B970A}" dt="2025-08-20T22:17:41.377" v="65"/>
      <pc:docMkLst>
        <pc:docMk/>
      </pc:docMkLst>
      <pc:sldChg chg="addSp modSp">
        <pc:chgData name="Guppy, Talia" userId="S::talia.guppy@lausd.net::a4cf7a8a-d662-4541-a89c-e346407241b2" providerId="AD" clId="Web-{F26C317B-1A94-695E-EBDD-E9C1213B970A}" dt="2025-08-20T22:14:32.152" v="23" actId="1076"/>
        <pc:sldMkLst>
          <pc:docMk/>
          <pc:sldMk cId="401567019" sldId="256"/>
        </pc:sldMkLst>
        <pc:spChg chg="mod">
          <ac:chgData name="Guppy, Talia" userId="S::talia.guppy@lausd.net::a4cf7a8a-d662-4541-a89c-e346407241b2" providerId="AD" clId="Web-{F26C317B-1A94-695E-EBDD-E9C1213B970A}" dt="2025-08-20T22:14:32.152" v="23" actId="1076"/>
          <ac:spMkLst>
            <pc:docMk/>
            <pc:sldMk cId="401567019" sldId="256"/>
            <ac:spMk id="3" creationId="{00000000-0000-0000-0000-000000000000}"/>
          </ac:spMkLst>
        </pc:spChg>
        <pc:picChg chg="add mod">
          <ac:chgData name="Guppy, Talia" userId="S::talia.guppy@lausd.net::a4cf7a8a-d662-4541-a89c-e346407241b2" providerId="AD" clId="Web-{F26C317B-1A94-695E-EBDD-E9C1213B970A}" dt="2025-08-20T22:14:25.152" v="22" actId="1076"/>
          <ac:picMkLst>
            <pc:docMk/>
            <pc:sldMk cId="401567019" sldId="256"/>
            <ac:picMk id="4" creationId="{0C0CE321-BDDB-E882-FBD5-D8F75D7B3BB1}"/>
          </ac:picMkLst>
        </pc:picChg>
      </pc:sldChg>
      <pc:sldChg chg="addSp delSp modSp modNotes">
        <pc:chgData name="Guppy, Talia" userId="S::talia.guppy@lausd.net::a4cf7a8a-d662-4541-a89c-e346407241b2" providerId="AD" clId="Web-{F26C317B-1A94-695E-EBDD-E9C1213B970A}" dt="2025-08-20T22:17:41.377" v="65"/>
        <pc:sldMkLst>
          <pc:docMk/>
          <pc:sldMk cId="562753426" sldId="269"/>
        </pc:sldMkLst>
        <pc:spChg chg="mod">
          <ac:chgData name="Guppy, Talia" userId="S::talia.guppy@lausd.net::a4cf7a8a-d662-4541-a89c-e346407241b2" providerId="AD" clId="Web-{F26C317B-1A94-695E-EBDD-E9C1213B970A}" dt="2025-08-20T22:17:13.470" v="63"/>
          <ac:spMkLst>
            <pc:docMk/>
            <pc:sldMk cId="562753426" sldId="269"/>
            <ac:spMk id="2" creationId="{12AD5ABF-6665-4EB8-B74D-0137230F7EBE}"/>
          </ac:spMkLst>
        </pc:spChg>
        <pc:spChg chg="del">
          <ac:chgData name="Guppy, Talia" userId="S::talia.guppy@lausd.net::a4cf7a8a-d662-4541-a89c-e346407241b2" providerId="AD" clId="Web-{F26C317B-1A94-695E-EBDD-E9C1213B970A}" dt="2025-08-20T22:17:13.470" v="63"/>
          <ac:spMkLst>
            <pc:docMk/>
            <pc:sldMk cId="562753426" sldId="269"/>
            <ac:spMk id="2072" creationId="{0E830057-F4EE-412A-8526-36BE1CE18C85}"/>
          </ac:spMkLst>
        </pc:spChg>
        <pc:spChg chg="del">
          <ac:chgData name="Guppy, Talia" userId="S::talia.guppy@lausd.net::a4cf7a8a-d662-4541-a89c-e346407241b2" providerId="AD" clId="Web-{F26C317B-1A94-695E-EBDD-E9C1213B970A}" dt="2025-08-20T22:17:13.470" v="63"/>
          <ac:spMkLst>
            <pc:docMk/>
            <pc:sldMk cId="562753426" sldId="269"/>
            <ac:spMk id="2074" creationId="{BAAEBA82-E2D4-4653-AEE3-E95B330DDA21}"/>
          </ac:spMkLst>
        </pc:spChg>
        <pc:spChg chg="del">
          <ac:chgData name="Guppy, Talia" userId="S::talia.guppy@lausd.net::a4cf7a8a-d662-4541-a89c-e346407241b2" providerId="AD" clId="Web-{F26C317B-1A94-695E-EBDD-E9C1213B970A}" dt="2025-08-20T22:17:13.470" v="63"/>
          <ac:spMkLst>
            <pc:docMk/>
            <pc:sldMk cId="562753426" sldId="269"/>
            <ac:spMk id="2080" creationId="{1064C44D-91AF-4137-BC06-4F0B21DDCC55}"/>
          </ac:spMkLst>
        </pc:spChg>
        <pc:spChg chg="del">
          <ac:chgData name="Guppy, Talia" userId="S::talia.guppy@lausd.net::a4cf7a8a-d662-4541-a89c-e346407241b2" providerId="AD" clId="Web-{F26C317B-1A94-695E-EBDD-E9C1213B970A}" dt="2025-08-20T22:17:13.470" v="63"/>
          <ac:spMkLst>
            <pc:docMk/>
            <pc:sldMk cId="562753426" sldId="269"/>
            <ac:spMk id="2084" creationId="{B3B4502C-7226-432B-827E-8454CB37578A}"/>
          </ac:spMkLst>
        </pc:spChg>
        <pc:spChg chg="add">
          <ac:chgData name="Guppy, Talia" userId="S::talia.guppy@lausd.net::a4cf7a8a-d662-4541-a89c-e346407241b2" providerId="AD" clId="Web-{F26C317B-1A94-695E-EBDD-E9C1213B970A}" dt="2025-08-20T22:17:13.470" v="63"/>
          <ac:spMkLst>
            <pc:docMk/>
            <pc:sldMk cId="562753426" sldId="269"/>
            <ac:spMk id="2093" creationId="{F7D34090-8F5C-4A49-8452-7328D66324D1}"/>
          </ac:spMkLst>
        </pc:spChg>
        <pc:spChg chg="add">
          <ac:chgData name="Guppy, Talia" userId="S::talia.guppy@lausd.net::a4cf7a8a-d662-4541-a89c-e346407241b2" providerId="AD" clId="Web-{F26C317B-1A94-695E-EBDD-E9C1213B970A}" dt="2025-08-20T22:17:13.470" v="63"/>
          <ac:spMkLst>
            <pc:docMk/>
            <pc:sldMk cId="562753426" sldId="269"/>
            <ac:spMk id="2095" creationId="{1B55B7B2-03F9-46F2-AE7C-2AC5156F40D3}"/>
          </ac:spMkLst>
        </pc:spChg>
        <pc:spChg chg="add">
          <ac:chgData name="Guppy, Talia" userId="S::talia.guppy@lausd.net::a4cf7a8a-d662-4541-a89c-e346407241b2" providerId="AD" clId="Web-{F26C317B-1A94-695E-EBDD-E9C1213B970A}" dt="2025-08-20T22:17:13.470" v="63"/>
          <ac:spMkLst>
            <pc:docMk/>
            <pc:sldMk cId="562753426" sldId="269"/>
            <ac:spMk id="2097" creationId="{E08D4B6A-8113-4DFB-B82E-B60CAC8E0A50}"/>
          </ac:spMkLst>
        </pc:spChg>
        <pc:spChg chg="add">
          <ac:chgData name="Guppy, Talia" userId="S::talia.guppy@lausd.net::a4cf7a8a-d662-4541-a89c-e346407241b2" providerId="AD" clId="Web-{F26C317B-1A94-695E-EBDD-E9C1213B970A}" dt="2025-08-20T22:17:13.470" v="63"/>
          <ac:spMkLst>
            <pc:docMk/>
            <pc:sldMk cId="562753426" sldId="269"/>
            <ac:spMk id="2099" creationId="{9822E561-F97C-4CBB-A9A6-A6BF6317BC84}"/>
          </ac:spMkLst>
        </pc:spChg>
        <pc:spChg chg="add">
          <ac:chgData name="Guppy, Talia" userId="S::talia.guppy@lausd.net::a4cf7a8a-d662-4541-a89c-e346407241b2" providerId="AD" clId="Web-{F26C317B-1A94-695E-EBDD-E9C1213B970A}" dt="2025-08-20T22:17:13.470" v="63"/>
          <ac:spMkLst>
            <pc:docMk/>
            <pc:sldMk cId="562753426" sldId="269"/>
            <ac:spMk id="2101" creationId="{B01B0E58-A5C8-4CDA-A2E0-35DF94E59857}"/>
          </ac:spMkLst>
        </pc:spChg>
        <pc:picChg chg="add mod">
          <ac:chgData name="Guppy, Talia" userId="S::talia.guppy@lausd.net::a4cf7a8a-d662-4541-a89c-e346407241b2" providerId="AD" clId="Web-{F26C317B-1A94-695E-EBDD-E9C1213B970A}" dt="2025-08-20T22:16:57.969" v="62"/>
          <ac:picMkLst>
            <pc:docMk/>
            <pc:sldMk cId="562753426" sldId="269"/>
            <ac:picMk id="3" creationId="{E837CC4E-2F6D-1523-DF65-6B9E7E458430}"/>
          </ac:picMkLst>
        </pc:picChg>
        <pc:picChg chg="del">
          <ac:chgData name="Guppy, Talia" userId="S::talia.guppy@lausd.net::a4cf7a8a-d662-4541-a89c-e346407241b2" providerId="AD" clId="Web-{F26C317B-1A94-695E-EBDD-E9C1213B970A}" dt="2025-08-20T22:16:50.422" v="61"/>
          <ac:picMkLst>
            <pc:docMk/>
            <pc:sldMk cId="562753426" sldId="269"/>
            <ac:picMk id="2050" creationId="{DCB931E8-B0A0-CA90-F623-5D04F562F56B}"/>
          </ac:picMkLst>
        </pc:picChg>
      </pc:sldChg>
      <pc:sldChg chg="addSp delSp modSp">
        <pc:chgData name="Guppy, Talia" userId="S::talia.guppy@lausd.net::a4cf7a8a-d662-4541-a89c-e346407241b2" providerId="AD" clId="Web-{F26C317B-1A94-695E-EBDD-E9C1213B970A}" dt="2025-08-20T22:16:39.906" v="60" actId="14100"/>
        <pc:sldMkLst>
          <pc:docMk/>
          <pc:sldMk cId="3015773940" sldId="270"/>
        </pc:sldMkLst>
        <pc:spChg chg="mod ord">
          <ac:chgData name="Guppy, Talia" userId="S::talia.guppy@lausd.net::a4cf7a8a-d662-4541-a89c-e346407241b2" providerId="AD" clId="Web-{F26C317B-1A94-695E-EBDD-E9C1213B970A}" dt="2025-08-20T22:16:39.906" v="60" actId="14100"/>
          <ac:spMkLst>
            <pc:docMk/>
            <pc:sldMk cId="3015773940" sldId="270"/>
            <ac:spMk id="2" creationId="{F4F7DFAF-2B96-427E-9C59-9294E083D02A}"/>
          </ac:spMkLst>
        </pc:spChg>
        <pc:spChg chg="del">
          <ac:chgData name="Guppy, Talia" userId="S::talia.guppy@lausd.net::a4cf7a8a-d662-4541-a89c-e346407241b2" providerId="AD" clId="Web-{F26C317B-1A94-695E-EBDD-E9C1213B970A}" dt="2025-08-20T22:15:48.014" v="26"/>
          <ac:spMkLst>
            <pc:docMk/>
            <pc:sldMk cId="3015773940" sldId="270"/>
            <ac:spMk id="25" creationId="{0E830057-F4EE-412A-8526-36BE1CE18C85}"/>
          </ac:spMkLst>
        </pc:spChg>
        <pc:spChg chg="del">
          <ac:chgData name="Guppy, Talia" userId="S::talia.guppy@lausd.net::a4cf7a8a-d662-4541-a89c-e346407241b2" providerId="AD" clId="Web-{F26C317B-1A94-695E-EBDD-E9C1213B970A}" dt="2025-08-20T22:15:48.014" v="26"/>
          <ac:spMkLst>
            <pc:docMk/>
            <pc:sldMk cId="3015773940" sldId="270"/>
            <ac:spMk id="27" creationId="{BAAEBA82-E2D4-4653-AEE3-E95B330DDA21}"/>
          </ac:spMkLst>
        </pc:spChg>
        <pc:spChg chg="del">
          <ac:chgData name="Guppy, Talia" userId="S::talia.guppy@lausd.net::a4cf7a8a-d662-4541-a89c-e346407241b2" providerId="AD" clId="Web-{F26C317B-1A94-695E-EBDD-E9C1213B970A}" dt="2025-08-20T22:15:48.014" v="26"/>
          <ac:spMkLst>
            <pc:docMk/>
            <pc:sldMk cId="3015773940" sldId="270"/>
            <ac:spMk id="35" creationId="{707788D3-E467-4E25-A5E9-FD41795BD551}"/>
          </ac:spMkLst>
        </pc:spChg>
        <pc:spChg chg="del">
          <ac:chgData name="Guppy, Talia" userId="S::talia.guppy@lausd.net::a4cf7a8a-d662-4541-a89c-e346407241b2" providerId="AD" clId="Web-{F26C317B-1A94-695E-EBDD-E9C1213B970A}" dt="2025-08-20T22:15:48.014" v="26"/>
          <ac:spMkLst>
            <pc:docMk/>
            <pc:sldMk cId="3015773940" sldId="270"/>
            <ac:spMk id="37" creationId="{E12301D8-0106-4E04-A846-C29A66593704}"/>
          </ac:spMkLst>
        </pc:spChg>
        <pc:spChg chg="add">
          <ac:chgData name="Guppy, Talia" userId="S::talia.guppy@lausd.net::a4cf7a8a-d662-4541-a89c-e346407241b2" providerId="AD" clId="Web-{F26C317B-1A94-695E-EBDD-E9C1213B970A}" dt="2025-08-20T22:15:48.014" v="26"/>
          <ac:spMkLst>
            <pc:docMk/>
            <pc:sldMk cId="3015773940" sldId="270"/>
            <ac:spMk id="42" creationId="{0E830057-F4EE-412A-8526-36BE1CE18C85}"/>
          </ac:spMkLst>
        </pc:spChg>
        <pc:spChg chg="add">
          <ac:chgData name="Guppy, Talia" userId="S::talia.guppy@lausd.net::a4cf7a8a-d662-4541-a89c-e346407241b2" providerId="AD" clId="Web-{F26C317B-1A94-695E-EBDD-E9C1213B970A}" dt="2025-08-20T22:15:48.014" v="26"/>
          <ac:spMkLst>
            <pc:docMk/>
            <pc:sldMk cId="3015773940" sldId="270"/>
            <ac:spMk id="44" creationId="{BAAEBA82-E2D4-4653-AEE3-E95B330DDA21}"/>
          </ac:spMkLst>
        </pc:spChg>
        <pc:spChg chg="add">
          <ac:chgData name="Guppy, Talia" userId="S::talia.guppy@lausd.net::a4cf7a8a-d662-4541-a89c-e346407241b2" providerId="AD" clId="Web-{F26C317B-1A94-695E-EBDD-E9C1213B970A}" dt="2025-08-20T22:15:48.014" v="26"/>
          <ac:spMkLst>
            <pc:docMk/>
            <pc:sldMk cId="3015773940" sldId="270"/>
            <ac:spMk id="46" creationId="{2386509E-DAF8-4DA0-B09B-FA3FB341C2BC}"/>
          </ac:spMkLst>
        </pc:spChg>
        <pc:spChg chg="add">
          <ac:chgData name="Guppy, Talia" userId="S::talia.guppy@lausd.net::a4cf7a8a-d662-4541-a89c-e346407241b2" providerId="AD" clId="Web-{F26C317B-1A94-695E-EBDD-E9C1213B970A}" dt="2025-08-20T22:15:48.014" v="26"/>
          <ac:spMkLst>
            <pc:docMk/>
            <pc:sldMk cId="3015773940" sldId="270"/>
            <ac:spMk id="52" creationId="{707788D3-E467-4E25-A5E9-FD41795BD551}"/>
          </ac:spMkLst>
        </pc:spChg>
        <pc:spChg chg="add">
          <ac:chgData name="Guppy, Talia" userId="S::talia.guppy@lausd.net::a4cf7a8a-d662-4541-a89c-e346407241b2" providerId="AD" clId="Web-{F26C317B-1A94-695E-EBDD-E9C1213B970A}" dt="2025-08-20T22:15:48.014" v="26"/>
          <ac:spMkLst>
            <pc:docMk/>
            <pc:sldMk cId="3015773940" sldId="270"/>
            <ac:spMk id="54" creationId="{E12301D8-0106-4E04-A846-C29A66593704}"/>
          </ac:spMkLst>
        </pc:spChg>
        <pc:picChg chg="add mod">
          <ac:chgData name="Guppy, Talia" userId="S::talia.guppy@lausd.net::a4cf7a8a-d662-4541-a89c-e346407241b2" providerId="AD" clId="Web-{F26C317B-1A94-695E-EBDD-E9C1213B970A}" dt="2025-08-20T22:15:15.591" v="25"/>
          <ac:picMkLst>
            <pc:docMk/>
            <pc:sldMk cId="3015773940" sldId="270"/>
            <ac:picMk id="3" creationId="{DDA0A41A-735A-FD90-2C9B-41F12F2CC5AC}"/>
          </ac:picMkLst>
        </pc:picChg>
        <pc:picChg chg="del">
          <ac:chgData name="Guppy, Talia" userId="S::talia.guppy@lausd.net::a4cf7a8a-d662-4541-a89c-e346407241b2" providerId="AD" clId="Web-{F26C317B-1A94-695E-EBDD-E9C1213B970A}" dt="2025-08-20T22:15:01.075" v="24"/>
          <ac:picMkLst>
            <pc:docMk/>
            <pc:sldMk cId="3015773940" sldId="270"/>
            <ac:picMk id="4" creationId="{2579C587-F1CF-9DAE-4349-08D2AF95CCE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5EC9A-7F5D-4B4E-97CE-6E3A0F7CB5F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DF363C-0F9F-493C-A66D-068CCD7D3761}">
      <dgm:prSet/>
      <dgm:spPr/>
      <dgm:t>
        <a:bodyPr/>
        <a:lstStyle/>
        <a:p>
          <a:pPr rtl="0">
            <a:defRPr cap="all"/>
          </a:pPr>
          <a:r>
            <a:rPr lang="en-US" dirty="0">
              <a:latin typeface="Gill Sans MT" panose="020B0502020104020203"/>
            </a:rPr>
            <a:t>Make music</a:t>
          </a:r>
          <a:endParaRPr lang="en-US" dirty="0"/>
        </a:p>
      </dgm:t>
    </dgm:pt>
    <dgm:pt modelId="{A85271FB-BA61-4700-A44E-B21C7A8D2DA0}" type="parTrans" cxnId="{1CBF6357-AC5D-438A-AB73-FF1D05381991}">
      <dgm:prSet/>
      <dgm:spPr/>
      <dgm:t>
        <a:bodyPr/>
        <a:lstStyle/>
        <a:p>
          <a:endParaRPr lang="en-US"/>
        </a:p>
      </dgm:t>
    </dgm:pt>
    <dgm:pt modelId="{58CD184D-DCBA-46A5-B60B-9FA9E9ED47AB}" type="sibTrans" cxnId="{1CBF6357-AC5D-438A-AB73-FF1D05381991}">
      <dgm:prSet/>
      <dgm:spPr/>
      <dgm:t>
        <a:bodyPr/>
        <a:lstStyle/>
        <a:p>
          <a:endParaRPr lang="en-US"/>
        </a:p>
      </dgm:t>
    </dgm:pt>
    <dgm:pt modelId="{64C58EAE-219F-4BE1-B85D-173CF733018D}">
      <dgm:prSet/>
      <dgm:spPr/>
      <dgm:t>
        <a:bodyPr/>
        <a:lstStyle/>
        <a:p>
          <a:pPr rtl="0">
            <a:defRPr cap="all"/>
          </a:pPr>
          <a:r>
            <a:rPr lang="en-US" dirty="0">
              <a:latin typeface="Gill Sans MT" panose="020B0502020104020203"/>
            </a:rPr>
            <a:t>Listen to music</a:t>
          </a:r>
          <a:endParaRPr lang="en-US" dirty="0"/>
        </a:p>
      </dgm:t>
    </dgm:pt>
    <dgm:pt modelId="{2884C45E-CD31-49A9-946E-2262F10AB76B}" type="parTrans" cxnId="{B7E59695-2C89-4934-AB0C-696D2352B343}">
      <dgm:prSet/>
      <dgm:spPr/>
      <dgm:t>
        <a:bodyPr/>
        <a:lstStyle/>
        <a:p>
          <a:endParaRPr lang="en-US"/>
        </a:p>
      </dgm:t>
    </dgm:pt>
    <dgm:pt modelId="{9CB1D272-F5E3-4551-831F-AAAFB1C072E4}" type="sibTrans" cxnId="{B7E59695-2C89-4934-AB0C-696D2352B343}">
      <dgm:prSet/>
      <dgm:spPr/>
      <dgm:t>
        <a:bodyPr/>
        <a:lstStyle/>
        <a:p>
          <a:endParaRPr lang="en-US"/>
        </a:p>
      </dgm:t>
    </dgm:pt>
    <dgm:pt modelId="{4E2A54A0-4FD0-4A0F-B997-8F66B5356E96}" type="pres">
      <dgm:prSet presAssocID="{B805EC9A-7F5D-4B4E-97CE-6E3A0F7CB5FE}" presName="root" presStyleCnt="0">
        <dgm:presLayoutVars>
          <dgm:dir/>
          <dgm:resizeHandles val="exact"/>
        </dgm:presLayoutVars>
      </dgm:prSet>
      <dgm:spPr/>
    </dgm:pt>
    <dgm:pt modelId="{B5DB721F-CB65-4602-A00C-A48B1A508B7F}" type="pres">
      <dgm:prSet presAssocID="{20DF363C-0F9F-493C-A66D-068CCD7D3761}" presName="compNode" presStyleCnt="0"/>
      <dgm:spPr/>
    </dgm:pt>
    <dgm:pt modelId="{27564FA0-0DF9-4B45-9AF5-90FBB7E2437E}" type="pres">
      <dgm:prSet presAssocID="{20DF363C-0F9F-493C-A66D-068CCD7D3761}" presName="iconBgRect" presStyleLbl="bgShp" presStyleIdx="0" presStyleCnt="2"/>
      <dgm:spPr/>
    </dgm:pt>
    <dgm:pt modelId="{E9C031C9-948B-4E83-802B-E18B988552C9}" type="pres">
      <dgm:prSet presAssocID="{20DF363C-0F9F-493C-A66D-068CCD7D37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eble clef"/>
        </a:ext>
      </dgm:extLst>
    </dgm:pt>
    <dgm:pt modelId="{95E29E00-4F0A-4330-B262-BAAEA2B7CC5D}" type="pres">
      <dgm:prSet presAssocID="{20DF363C-0F9F-493C-A66D-068CCD7D3761}" presName="spaceRect" presStyleCnt="0"/>
      <dgm:spPr/>
    </dgm:pt>
    <dgm:pt modelId="{AFA24B09-FE62-4357-A754-AEE6B23C7B3C}" type="pres">
      <dgm:prSet presAssocID="{20DF363C-0F9F-493C-A66D-068CCD7D3761}" presName="textRect" presStyleLbl="revTx" presStyleIdx="0" presStyleCnt="2">
        <dgm:presLayoutVars>
          <dgm:chMax val="1"/>
          <dgm:chPref val="1"/>
        </dgm:presLayoutVars>
      </dgm:prSet>
      <dgm:spPr/>
    </dgm:pt>
    <dgm:pt modelId="{AD998D92-C346-41B4-826C-F1FF38B98DEF}" type="pres">
      <dgm:prSet presAssocID="{58CD184D-DCBA-46A5-B60B-9FA9E9ED47AB}" presName="sibTrans" presStyleCnt="0"/>
      <dgm:spPr/>
    </dgm:pt>
    <dgm:pt modelId="{EE42BBAC-6DD6-4E3B-B1CB-D336FD643F2B}" type="pres">
      <dgm:prSet presAssocID="{64C58EAE-219F-4BE1-B85D-173CF733018D}" presName="compNode" presStyleCnt="0"/>
      <dgm:spPr/>
    </dgm:pt>
    <dgm:pt modelId="{88AEBEF2-6813-496C-A5BF-7130440D48E6}" type="pres">
      <dgm:prSet presAssocID="{64C58EAE-219F-4BE1-B85D-173CF733018D}" presName="iconBgRect" presStyleLbl="bgShp" presStyleIdx="1" presStyleCnt="2"/>
      <dgm:spPr/>
    </dgm:pt>
    <dgm:pt modelId="{69615302-ED6C-448E-941A-11765ACCD1A9}" type="pres">
      <dgm:prSet presAssocID="{64C58EAE-219F-4BE1-B85D-173CF733018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Notes"/>
        </a:ext>
      </dgm:extLst>
    </dgm:pt>
    <dgm:pt modelId="{8BBB706C-38B7-4253-807B-F67D535F7DAA}" type="pres">
      <dgm:prSet presAssocID="{64C58EAE-219F-4BE1-B85D-173CF733018D}" presName="spaceRect" presStyleCnt="0"/>
      <dgm:spPr/>
    </dgm:pt>
    <dgm:pt modelId="{3605297D-3E41-41D9-A8A1-31408C9AC7E8}" type="pres">
      <dgm:prSet presAssocID="{64C58EAE-219F-4BE1-B85D-173CF733018D}" presName="textRect" presStyleLbl="revTx" presStyleIdx="1" presStyleCnt="2">
        <dgm:presLayoutVars>
          <dgm:chMax val="1"/>
          <dgm:chPref val="1"/>
        </dgm:presLayoutVars>
      </dgm:prSet>
      <dgm:spPr/>
    </dgm:pt>
  </dgm:ptLst>
  <dgm:cxnLst>
    <dgm:cxn modelId="{1CBF6357-AC5D-438A-AB73-FF1D05381991}" srcId="{B805EC9A-7F5D-4B4E-97CE-6E3A0F7CB5FE}" destId="{20DF363C-0F9F-493C-A66D-068CCD7D3761}" srcOrd="0" destOrd="0" parTransId="{A85271FB-BA61-4700-A44E-B21C7A8D2DA0}" sibTransId="{58CD184D-DCBA-46A5-B60B-9FA9E9ED47AB}"/>
    <dgm:cxn modelId="{23BDF85D-5C36-4932-9AC1-3514D23DDFE5}" type="presOf" srcId="{B805EC9A-7F5D-4B4E-97CE-6E3A0F7CB5FE}" destId="{4E2A54A0-4FD0-4A0F-B997-8F66B5356E96}" srcOrd="0" destOrd="0" presId="urn:microsoft.com/office/officeart/2018/5/layout/IconCircleLabelList"/>
    <dgm:cxn modelId="{423C7468-C811-4F0B-9092-E2D8298918C3}" type="presOf" srcId="{20DF363C-0F9F-493C-A66D-068CCD7D3761}" destId="{AFA24B09-FE62-4357-A754-AEE6B23C7B3C}" srcOrd="0" destOrd="0" presId="urn:microsoft.com/office/officeart/2018/5/layout/IconCircleLabelList"/>
    <dgm:cxn modelId="{83573C82-69E1-4BB1-9DBC-A67840D18B4C}" type="presOf" srcId="{64C58EAE-219F-4BE1-B85D-173CF733018D}" destId="{3605297D-3E41-41D9-A8A1-31408C9AC7E8}" srcOrd="0" destOrd="0" presId="urn:microsoft.com/office/officeart/2018/5/layout/IconCircleLabelList"/>
    <dgm:cxn modelId="{B7E59695-2C89-4934-AB0C-696D2352B343}" srcId="{B805EC9A-7F5D-4B4E-97CE-6E3A0F7CB5FE}" destId="{64C58EAE-219F-4BE1-B85D-173CF733018D}" srcOrd="1" destOrd="0" parTransId="{2884C45E-CD31-49A9-946E-2262F10AB76B}" sibTransId="{9CB1D272-F5E3-4551-831F-AAAFB1C072E4}"/>
    <dgm:cxn modelId="{10DFC7D6-C260-4F4E-91AE-0C6CC17306C6}" type="presParOf" srcId="{4E2A54A0-4FD0-4A0F-B997-8F66B5356E96}" destId="{B5DB721F-CB65-4602-A00C-A48B1A508B7F}" srcOrd="0" destOrd="0" presId="urn:microsoft.com/office/officeart/2018/5/layout/IconCircleLabelList"/>
    <dgm:cxn modelId="{F1AE66A6-ECE8-4DC1-9720-03B9431874BC}" type="presParOf" srcId="{B5DB721F-CB65-4602-A00C-A48B1A508B7F}" destId="{27564FA0-0DF9-4B45-9AF5-90FBB7E2437E}" srcOrd="0" destOrd="0" presId="urn:microsoft.com/office/officeart/2018/5/layout/IconCircleLabelList"/>
    <dgm:cxn modelId="{D7E2A0DE-E519-4010-BE7A-DFD9936694F9}" type="presParOf" srcId="{B5DB721F-CB65-4602-A00C-A48B1A508B7F}" destId="{E9C031C9-948B-4E83-802B-E18B988552C9}" srcOrd="1" destOrd="0" presId="urn:microsoft.com/office/officeart/2018/5/layout/IconCircleLabelList"/>
    <dgm:cxn modelId="{BF00F55F-FDF1-4D1B-BBBE-4248B21C0B39}" type="presParOf" srcId="{B5DB721F-CB65-4602-A00C-A48B1A508B7F}" destId="{95E29E00-4F0A-4330-B262-BAAEA2B7CC5D}" srcOrd="2" destOrd="0" presId="urn:microsoft.com/office/officeart/2018/5/layout/IconCircleLabelList"/>
    <dgm:cxn modelId="{4A10C40F-06AD-4E2F-9C6E-04B7AFF2B8E4}" type="presParOf" srcId="{B5DB721F-CB65-4602-A00C-A48B1A508B7F}" destId="{AFA24B09-FE62-4357-A754-AEE6B23C7B3C}" srcOrd="3" destOrd="0" presId="urn:microsoft.com/office/officeart/2018/5/layout/IconCircleLabelList"/>
    <dgm:cxn modelId="{E5ABA6BB-28BB-4A3B-ACFA-916523338935}" type="presParOf" srcId="{4E2A54A0-4FD0-4A0F-B997-8F66B5356E96}" destId="{AD998D92-C346-41B4-826C-F1FF38B98DEF}" srcOrd="1" destOrd="0" presId="urn:microsoft.com/office/officeart/2018/5/layout/IconCircleLabelList"/>
    <dgm:cxn modelId="{ECD1099F-1BEC-493F-9159-59F12101B240}" type="presParOf" srcId="{4E2A54A0-4FD0-4A0F-B997-8F66B5356E96}" destId="{EE42BBAC-6DD6-4E3B-B1CB-D336FD643F2B}" srcOrd="2" destOrd="0" presId="urn:microsoft.com/office/officeart/2018/5/layout/IconCircleLabelList"/>
    <dgm:cxn modelId="{0B78B3D9-B883-49DC-9D51-D3A6B6DEEE85}" type="presParOf" srcId="{EE42BBAC-6DD6-4E3B-B1CB-D336FD643F2B}" destId="{88AEBEF2-6813-496C-A5BF-7130440D48E6}" srcOrd="0" destOrd="0" presId="urn:microsoft.com/office/officeart/2018/5/layout/IconCircleLabelList"/>
    <dgm:cxn modelId="{54D8C6FF-9B43-4262-B341-D1D88633EEB2}" type="presParOf" srcId="{EE42BBAC-6DD6-4E3B-B1CB-D336FD643F2B}" destId="{69615302-ED6C-448E-941A-11765ACCD1A9}" srcOrd="1" destOrd="0" presId="urn:microsoft.com/office/officeart/2018/5/layout/IconCircleLabelList"/>
    <dgm:cxn modelId="{8E329FD3-7CE5-438B-8361-758A6F059B61}" type="presParOf" srcId="{EE42BBAC-6DD6-4E3B-B1CB-D336FD643F2B}" destId="{8BBB706C-38B7-4253-807B-F67D535F7DAA}" srcOrd="2" destOrd="0" presId="urn:microsoft.com/office/officeart/2018/5/layout/IconCircleLabelList"/>
    <dgm:cxn modelId="{1F504A30-9E26-41B0-998B-E0D251FBBF8B}" type="presParOf" srcId="{EE42BBAC-6DD6-4E3B-B1CB-D336FD643F2B}" destId="{3605297D-3E41-41D9-A8A1-31408C9AC7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7F3F6-8251-491A-937A-B1183AAAED7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0F7507E-C04A-4425-B93B-246EE32049E9}">
      <dgm:prSet/>
      <dgm:spPr/>
      <dgm:t>
        <a:bodyPr/>
        <a:lstStyle/>
        <a:p>
          <a:pPr>
            <a:lnSpc>
              <a:spcPct val="100000"/>
            </a:lnSpc>
          </a:pPr>
          <a:r>
            <a:rPr lang="en-US" dirty="0"/>
            <a:t>Learn</a:t>
          </a:r>
          <a:r>
            <a:rPr lang="en-US" dirty="0">
              <a:latin typeface="Gill Sans MT" panose="020B0502020104020203"/>
            </a:rPr>
            <a:t> about California Attorney General Rob Bonta.</a:t>
          </a:r>
          <a:endParaRPr lang="en-US" dirty="0"/>
        </a:p>
      </dgm:t>
    </dgm:pt>
    <dgm:pt modelId="{3CE1658D-0A8A-4F6F-BA47-3F0EA72A9828}" type="parTrans" cxnId="{E9AFF09E-B467-46F5-BB19-20B8B6AB7164}">
      <dgm:prSet/>
      <dgm:spPr/>
      <dgm:t>
        <a:bodyPr/>
        <a:lstStyle/>
        <a:p>
          <a:endParaRPr lang="en-US"/>
        </a:p>
      </dgm:t>
    </dgm:pt>
    <dgm:pt modelId="{ADE89287-024E-4C41-9FDB-63F40ACB4A84}" type="sibTrans" cxnId="{E9AFF09E-B467-46F5-BB19-20B8B6AB7164}">
      <dgm:prSet/>
      <dgm:spPr/>
      <dgm:t>
        <a:bodyPr/>
        <a:lstStyle/>
        <a:p>
          <a:endParaRPr lang="en-US"/>
        </a:p>
      </dgm:t>
    </dgm:pt>
    <dgm:pt modelId="{C681F8D8-4936-4FAB-910F-4A052C6CA5FC}">
      <dgm:prSet/>
      <dgm:spPr/>
      <dgm:t>
        <a:bodyPr/>
        <a:lstStyle/>
        <a:p>
          <a:pPr>
            <a:lnSpc>
              <a:spcPct val="100000"/>
            </a:lnSpc>
          </a:pPr>
          <a:r>
            <a:rPr lang="en-US" dirty="0"/>
            <a:t>Review</a:t>
          </a:r>
          <a:r>
            <a:rPr lang="en-US" dirty="0">
              <a:latin typeface="Gill Sans MT" panose="020B0502020104020203"/>
            </a:rPr>
            <a:t> this historic nomination. </a:t>
          </a:r>
          <a:endParaRPr lang="en-US" dirty="0"/>
        </a:p>
      </dgm:t>
    </dgm:pt>
    <dgm:pt modelId="{7AD3D27C-CCD7-46E3-8A26-401217A5D261}" type="parTrans" cxnId="{0C69588D-4883-4C25-B229-A67003F694A7}">
      <dgm:prSet/>
      <dgm:spPr/>
      <dgm:t>
        <a:bodyPr/>
        <a:lstStyle/>
        <a:p>
          <a:endParaRPr lang="en-US"/>
        </a:p>
      </dgm:t>
    </dgm:pt>
    <dgm:pt modelId="{69599F99-8D27-42C5-84AA-6DC2C6AFED99}" type="sibTrans" cxnId="{0C69588D-4883-4C25-B229-A67003F694A7}">
      <dgm:prSet/>
      <dgm:spPr/>
      <dgm:t>
        <a:bodyPr/>
        <a:lstStyle/>
        <a:p>
          <a:endParaRPr lang="en-US"/>
        </a:p>
      </dgm:t>
    </dgm:pt>
    <dgm:pt modelId="{2F420585-AE81-4205-B601-ADE9E7899398}">
      <dgm:prSet/>
      <dgm:spPr/>
      <dgm:t>
        <a:bodyPr/>
        <a:lstStyle/>
        <a:p>
          <a:pPr>
            <a:lnSpc>
              <a:spcPct val="100000"/>
            </a:lnSpc>
          </a:pPr>
          <a:r>
            <a:rPr lang="en-US" dirty="0"/>
            <a:t>Reflect</a:t>
          </a:r>
          <a:r>
            <a:rPr lang="en-US" dirty="0">
              <a:latin typeface="Gill Sans MT" panose="020B0502020104020203"/>
            </a:rPr>
            <a:t> on the intersection of race and gender in politics. </a:t>
          </a:r>
          <a:endParaRPr lang="en-US" dirty="0"/>
        </a:p>
      </dgm:t>
    </dgm:pt>
    <dgm:pt modelId="{09862761-703A-41EA-AF91-314738FC683F}" type="parTrans" cxnId="{90165260-F317-402B-8AB2-4F407E0ED167}">
      <dgm:prSet/>
      <dgm:spPr/>
      <dgm:t>
        <a:bodyPr/>
        <a:lstStyle/>
        <a:p>
          <a:endParaRPr lang="en-US"/>
        </a:p>
      </dgm:t>
    </dgm:pt>
    <dgm:pt modelId="{A232F8FC-4738-4865-A4A3-58627BDEC8BB}" type="sibTrans" cxnId="{90165260-F317-402B-8AB2-4F407E0ED167}">
      <dgm:prSet/>
      <dgm:spPr/>
      <dgm:t>
        <a:bodyPr/>
        <a:lstStyle/>
        <a:p>
          <a:endParaRPr lang="en-US"/>
        </a:p>
      </dgm:t>
    </dgm:pt>
    <dgm:pt modelId="{3AF45801-FC11-49BE-8101-AB0688874303}" type="pres">
      <dgm:prSet presAssocID="{BD07F3F6-8251-491A-937A-B1183AAAED72}" presName="root" presStyleCnt="0">
        <dgm:presLayoutVars>
          <dgm:dir/>
          <dgm:resizeHandles val="exact"/>
        </dgm:presLayoutVars>
      </dgm:prSet>
      <dgm:spPr/>
    </dgm:pt>
    <dgm:pt modelId="{9FC4C9D5-F0BD-4EE1-831F-DA69FED80A33}" type="pres">
      <dgm:prSet presAssocID="{40F7507E-C04A-4425-B93B-246EE32049E9}" presName="compNode" presStyleCnt="0"/>
      <dgm:spPr/>
    </dgm:pt>
    <dgm:pt modelId="{9B26A5AD-1D16-48FA-8610-F0ECEE88256A}" type="pres">
      <dgm:prSet presAssocID="{40F7507E-C04A-4425-B93B-246EE32049E9}" presName="bgRect" presStyleLbl="bgShp" presStyleIdx="0" presStyleCnt="3"/>
      <dgm:spPr/>
    </dgm:pt>
    <dgm:pt modelId="{943BEED0-CD88-442E-B45F-80AEC9A0C2FB}" type="pres">
      <dgm:prSet presAssocID="{40F7507E-C04A-4425-B93B-246EE32049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83BE2446-FE4A-4ED3-A624-A93369F84ECF}" type="pres">
      <dgm:prSet presAssocID="{40F7507E-C04A-4425-B93B-246EE32049E9}" presName="spaceRect" presStyleCnt="0"/>
      <dgm:spPr/>
    </dgm:pt>
    <dgm:pt modelId="{D974D109-2D39-45BC-A7CF-87886202C635}" type="pres">
      <dgm:prSet presAssocID="{40F7507E-C04A-4425-B93B-246EE32049E9}" presName="parTx" presStyleLbl="revTx" presStyleIdx="0" presStyleCnt="3">
        <dgm:presLayoutVars>
          <dgm:chMax val="0"/>
          <dgm:chPref val="0"/>
        </dgm:presLayoutVars>
      </dgm:prSet>
      <dgm:spPr/>
    </dgm:pt>
    <dgm:pt modelId="{6C5C5FC4-F4CA-45C7-9347-0E7A510B62DA}" type="pres">
      <dgm:prSet presAssocID="{ADE89287-024E-4C41-9FDB-63F40ACB4A84}" presName="sibTrans" presStyleCnt="0"/>
      <dgm:spPr/>
    </dgm:pt>
    <dgm:pt modelId="{9F9869A9-9EAB-42C5-A2B1-535961958BCA}" type="pres">
      <dgm:prSet presAssocID="{C681F8D8-4936-4FAB-910F-4A052C6CA5FC}" presName="compNode" presStyleCnt="0"/>
      <dgm:spPr/>
    </dgm:pt>
    <dgm:pt modelId="{70552254-6A67-4069-9794-CEADD5A5F25D}" type="pres">
      <dgm:prSet presAssocID="{C681F8D8-4936-4FAB-910F-4A052C6CA5FC}" presName="bgRect" presStyleLbl="bgShp" presStyleIdx="1" presStyleCnt="3"/>
      <dgm:spPr/>
    </dgm:pt>
    <dgm:pt modelId="{A06A1219-E720-464D-82E3-5BD2EA5AFD96}" type="pres">
      <dgm:prSet presAssocID="{C681F8D8-4936-4FAB-910F-4A052C6CA5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ustomer Review"/>
        </a:ext>
      </dgm:extLst>
    </dgm:pt>
    <dgm:pt modelId="{D99ABBBA-7097-4731-B6ED-55775C10C93E}" type="pres">
      <dgm:prSet presAssocID="{C681F8D8-4936-4FAB-910F-4A052C6CA5FC}" presName="spaceRect" presStyleCnt="0"/>
      <dgm:spPr/>
    </dgm:pt>
    <dgm:pt modelId="{BE0E9267-3D8A-4D46-AF11-DB9E184B7C68}" type="pres">
      <dgm:prSet presAssocID="{C681F8D8-4936-4FAB-910F-4A052C6CA5FC}" presName="parTx" presStyleLbl="revTx" presStyleIdx="1" presStyleCnt="3">
        <dgm:presLayoutVars>
          <dgm:chMax val="0"/>
          <dgm:chPref val="0"/>
        </dgm:presLayoutVars>
      </dgm:prSet>
      <dgm:spPr/>
    </dgm:pt>
    <dgm:pt modelId="{852A6B15-42AB-4D42-8765-8BCDBC488344}" type="pres">
      <dgm:prSet presAssocID="{69599F99-8D27-42C5-84AA-6DC2C6AFED99}" presName="sibTrans" presStyleCnt="0"/>
      <dgm:spPr/>
    </dgm:pt>
    <dgm:pt modelId="{6D5C7478-4E0A-435D-B527-6FC07E592B3F}" type="pres">
      <dgm:prSet presAssocID="{2F420585-AE81-4205-B601-ADE9E7899398}" presName="compNode" presStyleCnt="0"/>
      <dgm:spPr/>
    </dgm:pt>
    <dgm:pt modelId="{0702FF49-94DC-4CB7-83FA-6B7AED691587}" type="pres">
      <dgm:prSet presAssocID="{2F420585-AE81-4205-B601-ADE9E7899398}" presName="bgRect" presStyleLbl="bgShp" presStyleIdx="2" presStyleCnt="3"/>
      <dgm:spPr/>
    </dgm:pt>
    <dgm:pt modelId="{6428EBE6-4D3D-4E90-B8F7-28A7F5FC4C46}" type="pres">
      <dgm:prSet presAssocID="{2F420585-AE81-4205-B601-ADE9E78993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FAB128ED-1C1C-4F62-B49A-A54F7BB24584}" type="pres">
      <dgm:prSet presAssocID="{2F420585-AE81-4205-B601-ADE9E7899398}" presName="spaceRect" presStyleCnt="0"/>
      <dgm:spPr/>
    </dgm:pt>
    <dgm:pt modelId="{615065D7-739B-489E-819C-86AFECAA788B}" type="pres">
      <dgm:prSet presAssocID="{2F420585-AE81-4205-B601-ADE9E7899398}" presName="parTx" presStyleLbl="revTx" presStyleIdx="2" presStyleCnt="3">
        <dgm:presLayoutVars>
          <dgm:chMax val="0"/>
          <dgm:chPref val="0"/>
        </dgm:presLayoutVars>
      </dgm:prSet>
      <dgm:spPr/>
    </dgm:pt>
  </dgm:ptLst>
  <dgm:cxnLst>
    <dgm:cxn modelId="{730F4C1A-47B0-4ACC-8963-C73DB453B5A2}" type="presOf" srcId="{C681F8D8-4936-4FAB-910F-4A052C6CA5FC}" destId="{BE0E9267-3D8A-4D46-AF11-DB9E184B7C68}" srcOrd="0" destOrd="0" presId="urn:microsoft.com/office/officeart/2018/2/layout/IconVerticalSolidList"/>
    <dgm:cxn modelId="{E9700F31-B9FF-405F-BAD9-442A5D483406}" type="presOf" srcId="{2F420585-AE81-4205-B601-ADE9E7899398}" destId="{615065D7-739B-489E-819C-86AFECAA788B}" srcOrd="0" destOrd="0" presId="urn:microsoft.com/office/officeart/2018/2/layout/IconVerticalSolidList"/>
    <dgm:cxn modelId="{0CF04152-5AA8-4EE8-BFF5-618517C67A3F}" type="presOf" srcId="{40F7507E-C04A-4425-B93B-246EE32049E9}" destId="{D974D109-2D39-45BC-A7CF-87886202C635}" srcOrd="0" destOrd="0" presId="urn:microsoft.com/office/officeart/2018/2/layout/IconVerticalSolidList"/>
    <dgm:cxn modelId="{90165260-F317-402B-8AB2-4F407E0ED167}" srcId="{BD07F3F6-8251-491A-937A-B1183AAAED72}" destId="{2F420585-AE81-4205-B601-ADE9E7899398}" srcOrd="2" destOrd="0" parTransId="{09862761-703A-41EA-AF91-314738FC683F}" sibTransId="{A232F8FC-4738-4865-A4A3-58627BDEC8BB}"/>
    <dgm:cxn modelId="{0C69588D-4883-4C25-B229-A67003F694A7}" srcId="{BD07F3F6-8251-491A-937A-B1183AAAED72}" destId="{C681F8D8-4936-4FAB-910F-4A052C6CA5FC}" srcOrd="1" destOrd="0" parTransId="{7AD3D27C-CCD7-46E3-8A26-401217A5D261}" sibTransId="{69599F99-8D27-42C5-84AA-6DC2C6AFED99}"/>
    <dgm:cxn modelId="{E9AFF09E-B467-46F5-BB19-20B8B6AB7164}" srcId="{BD07F3F6-8251-491A-937A-B1183AAAED72}" destId="{40F7507E-C04A-4425-B93B-246EE32049E9}" srcOrd="0" destOrd="0" parTransId="{3CE1658D-0A8A-4F6F-BA47-3F0EA72A9828}" sibTransId="{ADE89287-024E-4C41-9FDB-63F40ACB4A84}"/>
    <dgm:cxn modelId="{6B90D1F4-16CE-4B09-9112-05E4F6F3C7D8}" type="presOf" srcId="{BD07F3F6-8251-491A-937A-B1183AAAED72}" destId="{3AF45801-FC11-49BE-8101-AB0688874303}" srcOrd="0" destOrd="0" presId="urn:microsoft.com/office/officeart/2018/2/layout/IconVerticalSolidList"/>
    <dgm:cxn modelId="{3BB604FC-B6B2-47E4-B2DB-EA6F0ADD9491}" type="presParOf" srcId="{3AF45801-FC11-49BE-8101-AB0688874303}" destId="{9FC4C9D5-F0BD-4EE1-831F-DA69FED80A33}" srcOrd="0" destOrd="0" presId="urn:microsoft.com/office/officeart/2018/2/layout/IconVerticalSolidList"/>
    <dgm:cxn modelId="{E3F468F4-E31D-4337-A4F3-D4923259718E}" type="presParOf" srcId="{9FC4C9D5-F0BD-4EE1-831F-DA69FED80A33}" destId="{9B26A5AD-1D16-48FA-8610-F0ECEE88256A}" srcOrd="0" destOrd="0" presId="urn:microsoft.com/office/officeart/2018/2/layout/IconVerticalSolidList"/>
    <dgm:cxn modelId="{849488E6-5B8D-4880-A396-1FC04EEC50C4}" type="presParOf" srcId="{9FC4C9D5-F0BD-4EE1-831F-DA69FED80A33}" destId="{943BEED0-CD88-442E-B45F-80AEC9A0C2FB}" srcOrd="1" destOrd="0" presId="urn:microsoft.com/office/officeart/2018/2/layout/IconVerticalSolidList"/>
    <dgm:cxn modelId="{977EA942-9126-4959-B404-87A8D77B357E}" type="presParOf" srcId="{9FC4C9D5-F0BD-4EE1-831F-DA69FED80A33}" destId="{83BE2446-FE4A-4ED3-A624-A93369F84ECF}" srcOrd="2" destOrd="0" presId="urn:microsoft.com/office/officeart/2018/2/layout/IconVerticalSolidList"/>
    <dgm:cxn modelId="{E9458066-D84A-4A17-A9A8-FFDB9E7F13E1}" type="presParOf" srcId="{9FC4C9D5-F0BD-4EE1-831F-DA69FED80A33}" destId="{D974D109-2D39-45BC-A7CF-87886202C635}" srcOrd="3" destOrd="0" presId="urn:microsoft.com/office/officeart/2018/2/layout/IconVerticalSolidList"/>
    <dgm:cxn modelId="{F8C9C2F8-9693-4A5D-8768-1734AD4A1AF5}" type="presParOf" srcId="{3AF45801-FC11-49BE-8101-AB0688874303}" destId="{6C5C5FC4-F4CA-45C7-9347-0E7A510B62DA}" srcOrd="1" destOrd="0" presId="urn:microsoft.com/office/officeart/2018/2/layout/IconVerticalSolidList"/>
    <dgm:cxn modelId="{DE942332-8057-4A0A-93E9-8F064DA19CBE}" type="presParOf" srcId="{3AF45801-FC11-49BE-8101-AB0688874303}" destId="{9F9869A9-9EAB-42C5-A2B1-535961958BCA}" srcOrd="2" destOrd="0" presId="urn:microsoft.com/office/officeart/2018/2/layout/IconVerticalSolidList"/>
    <dgm:cxn modelId="{A4DC0B59-A248-4C11-BAA7-AA1F19156AE2}" type="presParOf" srcId="{9F9869A9-9EAB-42C5-A2B1-535961958BCA}" destId="{70552254-6A67-4069-9794-CEADD5A5F25D}" srcOrd="0" destOrd="0" presId="urn:microsoft.com/office/officeart/2018/2/layout/IconVerticalSolidList"/>
    <dgm:cxn modelId="{FE849FDE-DD78-4695-A6EA-93806D05C396}" type="presParOf" srcId="{9F9869A9-9EAB-42C5-A2B1-535961958BCA}" destId="{A06A1219-E720-464D-82E3-5BD2EA5AFD96}" srcOrd="1" destOrd="0" presId="urn:microsoft.com/office/officeart/2018/2/layout/IconVerticalSolidList"/>
    <dgm:cxn modelId="{9BA2E56F-529E-4E7A-90E7-5D1C77FBD08A}" type="presParOf" srcId="{9F9869A9-9EAB-42C5-A2B1-535961958BCA}" destId="{D99ABBBA-7097-4731-B6ED-55775C10C93E}" srcOrd="2" destOrd="0" presId="urn:microsoft.com/office/officeart/2018/2/layout/IconVerticalSolidList"/>
    <dgm:cxn modelId="{2BACDA5C-9FE5-4628-A354-B95B79D705FE}" type="presParOf" srcId="{9F9869A9-9EAB-42C5-A2B1-535961958BCA}" destId="{BE0E9267-3D8A-4D46-AF11-DB9E184B7C68}" srcOrd="3" destOrd="0" presId="urn:microsoft.com/office/officeart/2018/2/layout/IconVerticalSolidList"/>
    <dgm:cxn modelId="{CB370DF4-5858-49C6-8850-D25A3BA15363}" type="presParOf" srcId="{3AF45801-FC11-49BE-8101-AB0688874303}" destId="{852A6B15-42AB-4D42-8765-8BCDBC488344}" srcOrd="3" destOrd="0" presId="urn:microsoft.com/office/officeart/2018/2/layout/IconVerticalSolidList"/>
    <dgm:cxn modelId="{B165CC80-FE29-4D99-884B-33189B3B8B4A}" type="presParOf" srcId="{3AF45801-FC11-49BE-8101-AB0688874303}" destId="{6D5C7478-4E0A-435D-B527-6FC07E592B3F}" srcOrd="4" destOrd="0" presId="urn:microsoft.com/office/officeart/2018/2/layout/IconVerticalSolidList"/>
    <dgm:cxn modelId="{2CA960DB-DCC7-4E2C-868C-CB30EEDCF994}" type="presParOf" srcId="{6D5C7478-4E0A-435D-B527-6FC07E592B3F}" destId="{0702FF49-94DC-4CB7-83FA-6B7AED691587}" srcOrd="0" destOrd="0" presId="urn:microsoft.com/office/officeart/2018/2/layout/IconVerticalSolidList"/>
    <dgm:cxn modelId="{95AA87CD-C302-4497-9EA9-FFD948AF0E4C}" type="presParOf" srcId="{6D5C7478-4E0A-435D-B527-6FC07E592B3F}" destId="{6428EBE6-4D3D-4E90-B8F7-28A7F5FC4C46}" srcOrd="1" destOrd="0" presId="urn:microsoft.com/office/officeart/2018/2/layout/IconVerticalSolidList"/>
    <dgm:cxn modelId="{640BCA67-4FE8-4DBB-AAB7-94C52A1F8E6E}" type="presParOf" srcId="{6D5C7478-4E0A-435D-B527-6FC07E592B3F}" destId="{FAB128ED-1C1C-4F62-B49A-A54F7BB24584}" srcOrd="2" destOrd="0" presId="urn:microsoft.com/office/officeart/2018/2/layout/IconVerticalSolidList"/>
    <dgm:cxn modelId="{3577DEFE-39BA-4A9B-B901-79502B5AEFCA}" type="presParOf" srcId="{6D5C7478-4E0A-435D-B527-6FC07E592B3F}" destId="{615065D7-739B-489E-819C-86AFECAA78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79AC4-CD35-4E23-B255-F0162B46B1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CAF60B-26E1-418E-A4FA-99B188ADDDDC}">
      <dgm:prSet/>
      <dgm:spPr/>
      <dgm:t>
        <a:bodyPr/>
        <a:lstStyle/>
        <a:p>
          <a:r>
            <a:rPr lang="en-US"/>
            <a:t>In 2012, Rob became the first Filipino American in California History to be elected to the legislature, representing  California State Assembly's 18th District in 2012. </a:t>
          </a:r>
        </a:p>
      </dgm:t>
    </dgm:pt>
    <dgm:pt modelId="{B5357001-EE1C-4645-B9CB-B99C38A0503F}" type="parTrans" cxnId="{F7B91B16-0EEC-4F5D-A711-4F1C696E1AEA}">
      <dgm:prSet/>
      <dgm:spPr/>
      <dgm:t>
        <a:bodyPr/>
        <a:lstStyle/>
        <a:p>
          <a:endParaRPr lang="en-US"/>
        </a:p>
      </dgm:t>
    </dgm:pt>
    <dgm:pt modelId="{873B0E1C-068F-4B2A-80E6-EA0530B94F5A}" type="sibTrans" cxnId="{F7B91B16-0EEC-4F5D-A711-4F1C696E1AEA}">
      <dgm:prSet/>
      <dgm:spPr/>
      <dgm:t>
        <a:bodyPr/>
        <a:lstStyle/>
        <a:p>
          <a:endParaRPr lang="en-US"/>
        </a:p>
      </dgm:t>
    </dgm:pt>
    <dgm:pt modelId="{44C34773-2C8D-40B7-A950-77AC3580C662}">
      <dgm:prSet/>
      <dgm:spPr/>
      <dgm:t>
        <a:bodyPr/>
        <a:lstStyle/>
        <a:p>
          <a:r>
            <a:rPr lang="en-US"/>
            <a:t>Some of the major legislation Rob took part in include: </a:t>
          </a:r>
          <a:r>
            <a:rPr lang="en-US" b="1"/>
            <a:t> </a:t>
          </a:r>
          <a:endParaRPr lang="en-US"/>
        </a:p>
      </dgm:t>
    </dgm:pt>
    <dgm:pt modelId="{2A1C6F1B-14C5-42BF-8117-48C13AEFE3FE}" type="parTrans" cxnId="{D455B911-7E60-4A17-B1E4-51C2CE721447}">
      <dgm:prSet/>
      <dgm:spPr/>
      <dgm:t>
        <a:bodyPr/>
        <a:lstStyle/>
        <a:p>
          <a:endParaRPr lang="en-US"/>
        </a:p>
      </dgm:t>
    </dgm:pt>
    <dgm:pt modelId="{55A10497-0EFA-4D28-9C5D-6F46BDDDECD2}" type="sibTrans" cxnId="{D455B911-7E60-4A17-B1E4-51C2CE721447}">
      <dgm:prSet/>
      <dgm:spPr/>
      <dgm:t>
        <a:bodyPr/>
        <a:lstStyle/>
        <a:p>
          <a:endParaRPr lang="en-US"/>
        </a:p>
      </dgm:t>
    </dgm:pt>
    <dgm:pt modelId="{3728BAB1-AE12-41FD-BA6D-B511D274CEC5}">
      <dgm:prSet/>
      <dgm:spPr/>
      <dgm:t>
        <a:bodyPr/>
        <a:lstStyle/>
        <a:p>
          <a:r>
            <a:rPr lang="en-US"/>
            <a:t>Outlawing For-Profit Prisons in California</a:t>
          </a:r>
        </a:p>
      </dgm:t>
    </dgm:pt>
    <dgm:pt modelId="{B281DEA4-A5A7-43CE-890F-12DD134FED01}" type="parTrans" cxnId="{9B0C0E4F-79CF-4078-A27E-62A9CC5CF5E3}">
      <dgm:prSet/>
      <dgm:spPr/>
      <dgm:t>
        <a:bodyPr/>
        <a:lstStyle/>
        <a:p>
          <a:endParaRPr lang="en-US"/>
        </a:p>
      </dgm:t>
    </dgm:pt>
    <dgm:pt modelId="{0F07B75A-67FF-4BB6-9775-BBB228C35BC4}" type="sibTrans" cxnId="{9B0C0E4F-79CF-4078-A27E-62A9CC5CF5E3}">
      <dgm:prSet/>
      <dgm:spPr/>
      <dgm:t>
        <a:bodyPr/>
        <a:lstStyle/>
        <a:p>
          <a:endParaRPr lang="en-US"/>
        </a:p>
      </dgm:t>
    </dgm:pt>
    <dgm:pt modelId="{18E497F5-FAFD-450B-A555-4B3D690A560C}">
      <dgm:prSet/>
      <dgm:spPr/>
      <dgm:t>
        <a:bodyPr/>
        <a:lstStyle/>
        <a:p>
          <a:r>
            <a:rPr lang="en-US"/>
            <a:t>Taking on Big Polluters</a:t>
          </a:r>
        </a:p>
      </dgm:t>
    </dgm:pt>
    <dgm:pt modelId="{D251669E-2877-42A0-BA99-A4F736F0CCDC}" type="parTrans" cxnId="{CD99BA33-D1E1-4388-BA48-07A084F2F8D2}">
      <dgm:prSet/>
      <dgm:spPr/>
      <dgm:t>
        <a:bodyPr/>
        <a:lstStyle/>
        <a:p>
          <a:endParaRPr lang="en-US"/>
        </a:p>
      </dgm:t>
    </dgm:pt>
    <dgm:pt modelId="{8E18972A-360D-4059-BE92-30252E7BFF58}" type="sibTrans" cxnId="{CD99BA33-D1E1-4388-BA48-07A084F2F8D2}">
      <dgm:prSet/>
      <dgm:spPr/>
      <dgm:t>
        <a:bodyPr/>
        <a:lstStyle/>
        <a:p>
          <a:endParaRPr lang="en-US"/>
        </a:p>
      </dgm:t>
    </dgm:pt>
    <dgm:pt modelId="{C5C4308A-3F91-4EC9-9526-ACCD65BCA5A9}">
      <dgm:prSet/>
      <dgm:spPr/>
      <dgm:t>
        <a:bodyPr/>
        <a:lstStyle/>
        <a:p>
          <a:r>
            <a:rPr lang="en-US"/>
            <a:t>Passing Nation’s Strongest Statewide Renter Protections</a:t>
          </a:r>
        </a:p>
      </dgm:t>
    </dgm:pt>
    <dgm:pt modelId="{1D9F1D0B-8A56-45B2-A658-032D77AF2C65}" type="parTrans" cxnId="{2E1DABAE-3806-4F45-B4F3-7A0904446B4A}">
      <dgm:prSet/>
      <dgm:spPr/>
      <dgm:t>
        <a:bodyPr/>
        <a:lstStyle/>
        <a:p>
          <a:endParaRPr lang="en-US"/>
        </a:p>
      </dgm:t>
    </dgm:pt>
    <dgm:pt modelId="{1DB30951-162F-4266-9F0E-7641A78AF544}" type="sibTrans" cxnId="{2E1DABAE-3806-4F45-B4F3-7A0904446B4A}">
      <dgm:prSet/>
      <dgm:spPr/>
      <dgm:t>
        <a:bodyPr/>
        <a:lstStyle/>
        <a:p>
          <a:endParaRPr lang="en-US"/>
        </a:p>
      </dgm:t>
    </dgm:pt>
    <dgm:pt modelId="{C6B9ABF8-27A1-425A-BBEA-9C612CA9F827}">
      <dgm:prSet/>
      <dgm:spPr/>
      <dgm:t>
        <a:bodyPr/>
        <a:lstStyle/>
        <a:p>
          <a:r>
            <a:rPr lang="en-US"/>
            <a:t>Fighting to Strengthen Hate Crime Laws &amp; Protect Communities</a:t>
          </a:r>
        </a:p>
      </dgm:t>
    </dgm:pt>
    <dgm:pt modelId="{6348EDE3-532D-4326-B111-3D3E83A6E1E2}" type="parTrans" cxnId="{A8432076-C90E-41AF-BACB-1B082E50739D}">
      <dgm:prSet/>
      <dgm:spPr/>
      <dgm:t>
        <a:bodyPr/>
        <a:lstStyle/>
        <a:p>
          <a:endParaRPr lang="en-US"/>
        </a:p>
      </dgm:t>
    </dgm:pt>
    <dgm:pt modelId="{78D2962A-F398-487F-97C8-E9BD6C86C6B3}" type="sibTrans" cxnId="{A8432076-C90E-41AF-BACB-1B082E50739D}">
      <dgm:prSet/>
      <dgm:spPr/>
      <dgm:t>
        <a:bodyPr/>
        <a:lstStyle/>
        <a:p>
          <a:endParaRPr lang="en-US"/>
        </a:p>
      </dgm:t>
    </dgm:pt>
    <dgm:pt modelId="{3521838A-A8FD-417F-B70A-7B9F7A52D390}">
      <dgm:prSet/>
      <dgm:spPr/>
      <dgm:t>
        <a:bodyPr/>
        <a:lstStyle/>
        <a:p>
          <a:r>
            <a:rPr lang="en-US"/>
            <a:t>Protecting Immigrant Families from Deceptive ICE Tactics:</a:t>
          </a:r>
        </a:p>
      </dgm:t>
    </dgm:pt>
    <dgm:pt modelId="{D5C99C09-0334-4C72-978F-5416E1D6626B}" type="parTrans" cxnId="{30E16508-AC01-44AF-96D4-DC3B512CF87F}">
      <dgm:prSet/>
      <dgm:spPr/>
      <dgm:t>
        <a:bodyPr/>
        <a:lstStyle/>
        <a:p>
          <a:endParaRPr lang="en-US"/>
        </a:p>
      </dgm:t>
    </dgm:pt>
    <dgm:pt modelId="{72822015-ED34-4B99-9D11-6C7B955C1D40}" type="sibTrans" cxnId="{30E16508-AC01-44AF-96D4-DC3B512CF87F}">
      <dgm:prSet/>
      <dgm:spPr/>
      <dgm:t>
        <a:bodyPr/>
        <a:lstStyle/>
        <a:p>
          <a:endParaRPr lang="en-US"/>
        </a:p>
      </dgm:t>
    </dgm:pt>
    <dgm:pt modelId="{532BDD3E-81CD-4709-A3A7-98D0CA20FD68}">
      <dgm:prSet/>
      <dgm:spPr/>
      <dgm:t>
        <a:bodyPr/>
        <a:lstStyle/>
        <a:p>
          <a:r>
            <a:rPr lang="en-US"/>
            <a:t>Requiring Independent Investigations of Unarmed Deaths</a:t>
          </a:r>
        </a:p>
      </dgm:t>
    </dgm:pt>
    <dgm:pt modelId="{4F27CB59-60A8-4478-84B4-CA369D339FF0}" type="parTrans" cxnId="{0C987F0E-0394-4C53-A3E4-79E2D1197BF2}">
      <dgm:prSet/>
      <dgm:spPr/>
      <dgm:t>
        <a:bodyPr/>
        <a:lstStyle/>
        <a:p>
          <a:endParaRPr lang="en-US"/>
        </a:p>
      </dgm:t>
    </dgm:pt>
    <dgm:pt modelId="{5B168756-CA99-44EC-95F0-A21E1FFD1716}" type="sibTrans" cxnId="{0C987F0E-0394-4C53-A3E4-79E2D1197BF2}">
      <dgm:prSet/>
      <dgm:spPr/>
      <dgm:t>
        <a:bodyPr/>
        <a:lstStyle/>
        <a:p>
          <a:endParaRPr lang="en-US"/>
        </a:p>
      </dgm:t>
    </dgm:pt>
    <dgm:pt modelId="{0C45B954-6845-4D9F-8648-58A6D873EFA9}" type="pres">
      <dgm:prSet presAssocID="{72779AC4-CD35-4E23-B255-F0162B46B1E8}" presName="linear" presStyleCnt="0">
        <dgm:presLayoutVars>
          <dgm:animLvl val="lvl"/>
          <dgm:resizeHandles val="exact"/>
        </dgm:presLayoutVars>
      </dgm:prSet>
      <dgm:spPr/>
    </dgm:pt>
    <dgm:pt modelId="{4DB9B9CB-6ED1-4DF5-901D-5242D3B228BC}" type="pres">
      <dgm:prSet presAssocID="{FDCAF60B-26E1-418E-A4FA-99B188ADDDDC}" presName="parentText" presStyleLbl="node1" presStyleIdx="0" presStyleCnt="2">
        <dgm:presLayoutVars>
          <dgm:chMax val="0"/>
          <dgm:bulletEnabled val="1"/>
        </dgm:presLayoutVars>
      </dgm:prSet>
      <dgm:spPr/>
    </dgm:pt>
    <dgm:pt modelId="{F0CD4B79-0C3A-488D-9259-1F582B4A3973}" type="pres">
      <dgm:prSet presAssocID="{873B0E1C-068F-4B2A-80E6-EA0530B94F5A}" presName="spacer" presStyleCnt="0"/>
      <dgm:spPr/>
    </dgm:pt>
    <dgm:pt modelId="{2707071F-D607-4A48-90FF-97128277EE83}" type="pres">
      <dgm:prSet presAssocID="{44C34773-2C8D-40B7-A950-77AC3580C662}" presName="parentText" presStyleLbl="node1" presStyleIdx="1" presStyleCnt="2">
        <dgm:presLayoutVars>
          <dgm:chMax val="0"/>
          <dgm:bulletEnabled val="1"/>
        </dgm:presLayoutVars>
      </dgm:prSet>
      <dgm:spPr/>
    </dgm:pt>
    <dgm:pt modelId="{78D14FBF-13A4-411B-98A2-30CF8D89EFF0}" type="pres">
      <dgm:prSet presAssocID="{44C34773-2C8D-40B7-A950-77AC3580C662}" presName="childText" presStyleLbl="revTx" presStyleIdx="0" presStyleCnt="1">
        <dgm:presLayoutVars>
          <dgm:bulletEnabled val="1"/>
        </dgm:presLayoutVars>
      </dgm:prSet>
      <dgm:spPr/>
    </dgm:pt>
  </dgm:ptLst>
  <dgm:cxnLst>
    <dgm:cxn modelId="{30E16508-AC01-44AF-96D4-DC3B512CF87F}" srcId="{44C34773-2C8D-40B7-A950-77AC3580C662}" destId="{3521838A-A8FD-417F-B70A-7B9F7A52D390}" srcOrd="4" destOrd="0" parTransId="{D5C99C09-0334-4C72-978F-5416E1D6626B}" sibTransId="{72822015-ED34-4B99-9D11-6C7B955C1D40}"/>
    <dgm:cxn modelId="{0C987F0E-0394-4C53-A3E4-79E2D1197BF2}" srcId="{44C34773-2C8D-40B7-A950-77AC3580C662}" destId="{532BDD3E-81CD-4709-A3A7-98D0CA20FD68}" srcOrd="5" destOrd="0" parTransId="{4F27CB59-60A8-4478-84B4-CA369D339FF0}" sibTransId="{5B168756-CA99-44EC-95F0-A21E1FFD1716}"/>
    <dgm:cxn modelId="{D455B911-7E60-4A17-B1E4-51C2CE721447}" srcId="{72779AC4-CD35-4E23-B255-F0162B46B1E8}" destId="{44C34773-2C8D-40B7-A950-77AC3580C662}" srcOrd="1" destOrd="0" parTransId="{2A1C6F1B-14C5-42BF-8117-48C13AEFE3FE}" sibTransId="{55A10497-0EFA-4D28-9C5D-6F46BDDDECD2}"/>
    <dgm:cxn modelId="{F7B91B16-0EEC-4F5D-A711-4F1C696E1AEA}" srcId="{72779AC4-CD35-4E23-B255-F0162B46B1E8}" destId="{FDCAF60B-26E1-418E-A4FA-99B188ADDDDC}" srcOrd="0" destOrd="0" parTransId="{B5357001-EE1C-4645-B9CB-B99C38A0503F}" sibTransId="{873B0E1C-068F-4B2A-80E6-EA0530B94F5A}"/>
    <dgm:cxn modelId="{080A9020-B710-43CB-AB17-30E42A45D5BE}" type="presOf" srcId="{532BDD3E-81CD-4709-A3A7-98D0CA20FD68}" destId="{78D14FBF-13A4-411B-98A2-30CF8D89EFF0}" srcOrd="0" destOrd="5" presId="urn:microsoft.com/office/officeart/2005/8/layout/vList2"/>
    <dgm:cxn modelId="{6A0DDC2E-76BD-460D-8F7F-C94F1E29D634}" type="presOf" srcId="{72779AC4-CD35-4E23-B255-F0162B46B1E8}" destId="{0C45B954-6845-4D9F-8648-58A6D873EFA9}" srcOrd="0" destOrd="0" presId="urn:microsoft.com/office/officeart/2005/8/layout/vList2"/>
    <dgm:cxn modelId="{CD99BA33-D1E1-4388-BA48-07A084F2F8D2}" srcId="{44C34773-2C8D-40B7-A950-77AC3580C662}" destId="{18E497F5-FAFD-450B-A555-4B3D690A560C}" srcOrd="1" destOrd="0" parTransId="{D251669E-2877-42A0-BA99-A4F736F0CCDC}" sibTransId="{8E18972A-360D-4059-BE92-30252E7BFF58}"/>
    <dgm:cxn modelId="{B9CC7A38-4723-447D-928D-BD6A3798CD10}" type="presOf" srcId="{C6B9ABF8-27A1-425A-BBEA-9C612CA9F827}" destId="{78D14FBF-13A4-411B-98A2-30CF8D89EFF0}" srcOrd="0" destOrd="3" presId="urn:microsoft.com/office/officeart/2005/8/layout/vList2"/>
    <dgm:cxn modelId="{2AEF9E40-BDC8-48B3-85D7-C1F26824DAF6}" type="presOf" srcId="{FDCAF60B-26E1-418E-A4FA-99B188ADDDDC}" destId="{4DB9B9CB-6ED1-4DF5-901D-5242D3B228BC}" srcOrd="0" destOrd="0" presId="urn:microsoft.com/office/officeart/2005/8/layout/vList2"/>
    <dgm:cxn modelId="{9B0C0E4F-79CF-4078-A27E-62A9CC5CF5E3}" srcId="{44C34773-2C8D-40B7-A950-77AC3580C662}" destId="{3728BAB1-AE12-41FD-BA6D-B511D274CEC5}" srcOrd="0" destOrd="0" parTransId="{B281DEA4-A5A7-43CE-890F-12DD134FED01}" sibTransId="{0F07B75A-67FF-4BB6-9775-BBB228C35BC4}"/>
    <dgm:cxn modelId="{6B71785A-E975-4FCE-874A-384945CBC6FA}" type="presOf" srcId="{3521838A-A8FD-417F-B70A-7B9F7A52D390}" destId="{78D14FBF-13A4-411B-98A2-30CF8D89EFF0}" srcOrd="0" destOrd="4" presId="urn:microsoft.com/office/officeart/2005/8/layout/vList2"/>
    <dgm:cxn modelId="{0652F56C-B569-49DE-92E8-64A7CFBAE2A6}" type="presOf" srcId="{44C34773-2C8D-40B7-A950-77AC3580C662}" destId="{2707071F-D607-4A48-90FF-97128277EE83}" srcOrd="0" destOrd="0" presId="urn:microsoft.com/office/officeart/2005/8/layout/vList2"/>
    <dgm:cxn modelId="{D4A44A6E-3B8D-4BAD-87B3-768A84DC7B4A}" type="presOf" srcId="{18E497F5-FAFD-450B-A555-4B3D690A560C}" destId="{78D14FBF-13A4-411B-98A2-30CF8D89EFF0}" srcOrd="0" destOrd="1" presId="urn:microsoft.com/office/officeart/2005/8/layout/vList2"/>
    <dgm:cxn modelId="{A8432076-C90E-41AF-BACB-1B082E50739D}" srcId="{44C34773-2C8D-40B7-A950-77AC3580C662}" destId="{C6B9ABF8-27A1-425A-BBEA-9C612CA9F827}" srcOrd="3" destOrd="0" parTransId="{6348EDE3-532D-4326-B111-3D3E83A6E1E2}" sibTransId="{78D2962A-F398-487F-97C8-E9BD6C86C6B3}"/>
    <dgm:cxn modelId="{2E1DABAE-3806-4F45-B4F3-7A0904446B4A}" srcId="{44C34773-2C8D-40B7-A950-77AC3580C662}" destId="{C5C4308A-3F91-4EC9-9526-ACCD65BCA5A9}" srcOrd="2" destOrd="0" parTransId="{1D9F1D0B-8A56-45B2-A658-032D77AF2C65}" sibTransId="{1DB30951-162F-4266-9F0E-7641A78AF544}"/>
    <dgm:cxn modelId="{E93CEAD0-2194-48E6-84A1-DD2F2470127D}" type="presOf" srcId="{C5C4308A-3F91-4EC9-9526-ACCD65BCA5A9}" destId="{78D14FBF-13A4-411B-98A2-30CF8D89EFF0}" srcOrd="0" destOrd="2" presId="urn:microsoft.com/office/officeart/2005/8/layout/vList2"/>
    <dgm:cxn modelId="{205B7DD9-1997-40BD-AF63-5A75AF7B8EB1}" type="presOf" srcId="{3728BAB1-AE12-41FD-BA6D-B511D274CEC5}" destId="{78D14FBF-13A4-411B-98A2-30CF8D89EFF0}" srcOrd="0" destOrd="0" presId="urn:microsoft.com/office/officeart/2005/8/layout/vList2"/>
    <dgm:cxn modelId="{0833A6E9-8326-4C39-B685-FAE2325AD9C4}" type="presParOf" srcId="{0C45B954-6845-4D9F-8648-58A6D873EFA9}" destId="{4DB9B9CB-6ED1-4DF5-901D-5242D3B228BC}" srcOrd="0" destOrd="0" presId="urn:microsoft.com/office/officeart/2005/8/layout/vList2"/>
    <dgm:cxn modelId="{B84F9834-D699-4175-B18C-BF5EB6E52F38}" type="presParOf" srcId="{0C45B954-6845-4D9F-8648-58A6D873EFA9}" destId="{F0CD4B79-0C3A-488D-9259-1F582B4A3973}" srcOrd="1" destOrd="0" presId="urn:microsoft.com/office/officeart/2005/8/layout/vList2"/>
    <dgm:cxn modelId="{4682B246-D2E2-4617-9531-47A965D44B2A}" type="presParOf" srcId="{0C45B954-6845-4D9F-8648-58A6D873EFA9}" destId="{2707071F-D607-4A48-90FF-97128277EE83}" srcOrd="2" destOrd="0" presId="urn:microsoft.com/office/officeart/2005/8/layout/vList2"/>
    <dgm:cxn modelId="{A234DC12-6363-4DE4-9FFD-75AB40FFCF90}" type="presParOf" srcId="{0C45B954-6845-4D9F-8648-58A6D873EFA9}" destId="{78D14FBF-13A4-411B-98A2-30CF8D89EF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15175-7FF0-4CB9-A77C-E1D511B43BF0}"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9FB8F8-5AC5-4ED8-949E-9C50EFEAFCD2}">
      <dgm:prSet/>
      <dgm:spPr/>
      <dgm:t>
        <a:bodyPr/>
        <a:lstStyle/>
        <a:p>
          <a:r>
            <a:rPr lang="en-US"/>
            <a:t>Dog</a:t>
          </a:r>
        </a:p>
      </dgm:t>
    </dgm:pt>
    <dgm:pt modelId="{9F097D3C-FE33-4E6C-8D5C-95A766C0823D}" type="parTrans" cxnId="{F552AE5E-BD65-4EE0-ADC4-B658E9F3DA6E}">
      <dgm:prSet/>
      <dgm:spPr/>
      <dgm:t>
        <a:bodyPr/>
        <a:lstStyle/>
        <a:p>
          <a:endParaRPr lang="en-US"/>
        </a:p>
      </dgm:t>
    </dgm:pt>
    <dgm:pt modelId="{0B445CDC-99AC-4091-8960-976E589B59D2}" type="sibTrans" cxnId="{F552AE5E-BD65-4EE0-ADC4-B658E9F3DA6E}">
      <dgm:prSet/>
      <dgm:spPr/>
      <dgm:t>
        <a:bodyPr/>
        <a:lstStyle/>
        <a:p>
          <a:endParaRPr lang="en-US"/>
        </a:p>
      </dgm:t>
    </dgm:pt>
    <dgm:pt modelId="{2929D4AC-4D1E-49B5-BEA4-67592DF6E3D6}">
      <dgm:prSet/>
      <dgm:spPr/>
      <dgm:t>
        <a:bodyPr/>
        <a:lstStyle/>
        <a:p>
          <a:r>
            <a:rPr lang="en-US"/>
            <a:t>Cat</a:t>
          </a:r>
        </a:p>
      </dgm:t>
    </dgm:pt>
    <dgm:pt modelId="{0BB5902F-AE6A-46D9-884F-DF4AB1011A9D}" type="parTrans" cxnId="{06568467-5D83-4685-B986-77234ECED7EC}">
      <dgm:prSet/>
      <dgm:spPr/>
      <dgm:t>
        <a:bodyPr/>
        <a:lstStyle/>
        <a:p>
          <a:endParaRPr lang="en-US"/>
        </a:p>
      </dgm:t>
    </dgm:pt>
    <dgm:pt modelId="{F9CC4912-9FA1-475A-B813-C6FC1E5E6D32}" type="sibTrans" cxnId="{06568467-5D83-4685-B986-77234ECED7EC}">
      <dgm:prSet/>
      <dgm:spPr/>
      <dgm:t>
        <a:bodyPr/>
        <a:lstStyle/>
        <a:p>
          <a:endParaRPr lang="en-US"/>
        </a:p>
      </dgm:t>
    </dgm:pt>
    <dgm:pt modelId="{BF6B62B8-1F45-4705-94FC-9B00D626C32D}">
      <dgm:prSet/>
      <dgm:spPr/>
      <dgm:t>
        <a:bodyPr/>
        <a:lstStyle/>
        <a:p>
          <a:r>
            <a:rPr lang="en-US"/>
            <a:t>Turtle</a:t>
          </a:r>
        </a:p>
      </dgm:t>
    </dgm:pt>
    <dgm:pt modelId="{5A39B89D-FE81-46FB-8DFE-0CED19A534C7}" type="parTrans" cxnId="{23FE9638-816F-4912-8AC5-2B3C0A14AAC9}">
      <dgm:prSet/>
      <dgm:spPr/>
      <dgm:t>
        <a:bodyPr/>
        <a:lstStyle/>
        <a:p>
          <a:endParaRPr lang="en-US"/>
        </a:p>
      </dgm:t>
    </dgm:pt>
    <dgm:pt modelId="{280D8BA0-37C0-4E1E-8D81-6203F9290605}" type="sibTrans" cxnId="{23FE9638-816F-4912-8AC5-2B3C0A14AAC9}">
      <dgm:prSet/>
      <dgm:spPr/>
      <dgm:t>
        <a:bodyPr/>
        <a:lstStyle/>
        <a:p>
          <a:endParaRPr lang="en-US"/>
        </a:p>
      </dgm:t>
    </dgm:pt>
    <dgm:pt modelId="{46B21820-E640-4C1F-B153-2DF8754D7705}" type="pres">
      <dgm:prSet presAssocID="{32515175-7FF0-4CB9-A77C-E1D511B43BF0}" presName="root" presStyleCnt="0">
        <dgm:presLayoutVars>
          <dgm:dir/>
          <dgm:resizeHandles val="exact"/>
        </dgm:presLayoutVars>
      </dgm:prSet>
      <dgm:spPr/>
    </dgm:pt>
    <dgm:pt modelId="{EE54C5BC-85E6-4E73-BA50-8FB2AAF3E7D3}" type="pres">
      <dgm:prSet presAssocID="{BC9FB8F8-5AC5-4ED8-949E-9C50EFEAFCD2}" presName="compNode" presStyleCnt="0"/>
      <dgm:spPr/>
    </dgm:pt>
    <dgm:pt modelId="{22F186D3-5965-4C0B-83AC-C7A6CD89D134}" type="pres">
      <dgm:prSet presAssocID="{BC9FB8F8-5AC5-4ED8-949E-9C50EFEAFC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F25BC7FB-F0B1-4A11-BB08-7DC4656E7279}" type="pres">
      <dgm:prSet presAssocID="{BC9FB8F8-5AC5-4ED8-949E-9C50EFEAFCD2}" presName="spaceRect" presStyleCnt="0"/>
      <dgm:spPr/>
    </dgm:pt>
    <dgm:pt modelId="{75100366-7738-4A43-BC33-66511021B70E}" type="pres">
      <dgm:prSet presAssocID="{BC9FB8F8-5AC5-4ED8-949E-9C50EFEAFCD2}" presName="textRect" presStyleLbl="revTx" presStyleIdx="0" presStyleCnt="3">
        <dgm:presLayoutVars>
          <dgm:chMax val="1"/>
          <dgm:chPref val="1"/>
        </dgm:presLayoutVars>
      </dgm:prSet>
      <dgm:spPr/>
    </dgm:pt>
    <dgm:pt modelId="{EA4ED715-2E1B-4F87-BFFD-0577921054E8}" type="pres">
      <dgm:prSet presAssocID="{0B445CDC-99AC-4091-8960-976E589B59D2}" presName="sibTrans" presStyleCnt="0"/>
      <dgm:spPr/>
    </dgm:pt>
    <dgm:pt modelId="{1F57EB0F-C319-4F03-B9F4-09E9470C0EFE}" type="pres">
      <dgm:prSet presAssocID="{2929D4AC-4D1E-49B5-BEA4-67592DF6E3D6}" presName="compNode" presStyleCnt="0"/>
      <dgm:spPr/>
    </dgm:pt>
    <dgm:pt modelId="{0FC4EDDC-7D45-4675-8157-220257F4F324}" type="pres">
      <dgm:prSet presAssocID="{2929D4AC-4D1E-49B5-BEA4-67592DF6E3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
        </a:ext>
      </dgm:extLst>
    </dgm:pt>
    <dgm:pt modelId="{19121303-C24A-4F3E-B714-4274D0EDA2D3}" type="pres">
      <dgm:prSet presAssocID="{2929D4AC-4D1E-49B5-BEA4-67592DF6E3D6}" presName="spaceRect" presStyleCnt="0"/>
      <dgm:spPr/>
    </dgm:pt>
    <dgm:pt modelId="{91A2AE7E-E90F-4276-8B6B-0B1BBFDB2548}" type="pres">
      <dgm:prSet presAssocID="{2929D4AC-4D1E-49B5-BEA4-67592DF6E3D6}" presName="textRect" presStyleLbl="revTx" presStyleIdx="1" presStyleCnt="3">
        <dgm:presLayoutVars>
          <dgm:chMax val="1"/>
          <dgm:chPref val="1"/>
        </dgm:presLayoutVars>
      </dgm:prSet>
      <dgm:spPr/>
    </dgm:pt>
    <dgm:pt modelId="{5ACE580A-447F-4E75-9733-AB9AB51815D8}" type="pres">
      <dgm:prSet presAssocID="{F9CC4912-9FA1-475A-B813-C6FC1E5E6D32}" presName="sibTrans" presStyleCnt="0"/>
      <dgm:spPr/>
    </dgm:pt>
    <dgm:pt modelId="{2356F447-2B4F-4474-A1B0-CFF175F3AADF}" type="pres">
      <dgm:prSet presAssocID="{BF6B62B8-1F45-4705-94FC-9B00D626C32D}" presName="compNode" presStyleCnt="0"/>
      <dgm:spPr/>
    </dgm:pt>
    <dgm:pt modelId="{2000B109-AD08-4202-B37B-12AEF577A9AC}" type="pres">
      <dgm:prSet presAssocID="{BF6B62B8-1F45-4705-94FC-9B00D626C3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rtle"/>
        </a:ext>
      </dgm:extLst>
    </dgm:pt>
    <dgm:pt modelId="{CE4A85CD-B6C2-454A-9C73-2C935B94FBD9}" type="pres">
      <dgm:prSet presAssocID="{BF6B62B8-1F45-4705-94FC-9B00D626C32D}" presName="spaceRect" presStyleCnt="0"/>
      <dgm:spPr/>
    </dgm:pt>
    <dgm:pt modelId="{9662BD2C-BC15-49BE-904B-6E86B2816BEB}" type="pres">
      <dgm:prSet presAssocID="{BF6B62B8-1F45-4705-94FC-9B00D626C32D}" presName="textRect" presStyleLbl="revTx" presStyleIdx="2" presStyleCnt="3">
        <dgm:presLayoutVars>
          <dgm:chMax val="1"/>
          <dgm:chPref val="1"/>
        </dgm:presLayoutVars>
      </dgm:prSet>
      <dgm:spPr/>
    </dgm:pt>
  </dgm:ptLst>
  <dgm:cxnLst>
    <dgm:cxn modelId="{B077B313-93DC-4798-984F-910EBBA78F15}" type="presOf" srcId="{2929D4AC-4D1E-49B5-BEA4-67592DF6E3D6}" destId="{91A2AE7E-E90F-4276-8B6B-0B1BBFDB2548}" srcOrd="0" destOrd="0" presId="urn:microsoft.com/office/officeart/2018/2/layout/IconLabelList"/>
    <dgm:cxn modelId="{23FE9638-816F-4912-8AC5-2B3C0A14AAC9}" srcId="{32515175-7FF0-4CB9-A77C-E1D511B43BF0}" destId="{BF6B62B8-1F45-4705-94FC-9B00D626C32D}" srcOrd="2" destOrd="0" parTransId="{5A39B89D-FE81-46FB-8DFE-0CED19A534C7}" sibTransId="{280D8BA0-37C0-4E1E-8D81-6203F9290605}"/>
    <dgm:cxn modelId="{F552AE5E-BD65-4EE0-ADC4-B658E9F3DA6E}" srcId="{32515175-7FF0-4CB9-A77C-E1D511B43BF0}" destId="{BC9FB8F8-5AC5-4ED8-949E-9C50EFEAFCD2}" srcOrd="0" destOrd="0" parTransId="{9F097D3C-FE33-4E6C-8D5C-95A766C0823D}" sibTransId="{0B445CDC-99AC-4091-8960-976E589B59D2}"/>
    <dgm:cxn modelId="{06568467-5D83-4685-B986-77234ECED7EC}" srcId="{32515175-7FF0-4CB9-A77C-E1D511B43BF0}" destId="{2929D4AC-4D1E-49B5-BEA4-67592DF6E3D6}" srcOrd="1" destOrd="0" parTransId="{0BB5902F-AE6A-46D9-884F-DF4AB1011A9D}" sibTransId="{F9CC4912-9FA1-475A-B813-C6FC1E5E6D32}"/>
    <dgm:cxn modelId="{BD61DE6F-7CA4-4B5C-8618-7DDF56ACE444}" type="presOf" srcId="{BC9FB8F8-5AC5-4ED8-949E-9C50EFEAFCD2}" destId="{75100366-7738-4A43-BC33-66511021B70E}" srcOrd="0" destOrd="0" presId="urn:microsoft.com/office/officeart/2018/2/layout/IconLabelList"/>
    <dgm:cxn modelId="{320AA37E-AEAD-45C3-ACEF-8C2E06A8629F}" type="presOf" srcId="{BF6B62B8-1F45-4705-94FC-9B00D626C32D}" destId="{9662BD2C-BC15-49BE-904B-6E86B2816BEB}" srcOrd="0" destOrd="0" presId="urn:microsoft.com/office/officeart/2018/2/layout/IconLabelList"/>
    <dgm:cxn modelId="{F95F9DFD-949F-47E3-9C59-3193B2E49052}" type="presOf" srcId="{32515175-7FF0-4CB9-A77C-E1D511B43BF0}" destId="{46B21820-E640-4C1F-B153-2DF8754D7705}" srcOrd="0" destOrd="0" presId="urn:microsoft.com/office/officeart/2018/2/layout/IconLabelList"/>
    <dgm:cxn modelId="{CA2B7DAF-2E90-4C42-B61E-ED9177AADADF}" type="presParOf" srcId="{46B21820-E640-4C1F-B153-2DF8754D7705}" destId="{EE54C5BC-85E6-4E73-BA50-8FB2AAF3E7D3}" srcOrd="0" destOrd="0" presId="urn:microsoft.com/office/officeart/2018/2/layout/IconLabelList"/>
    <dgm:cxn modelId="{12195FBC-F8A6-4352-A314-D6AB9942FF68}" type="presParOf" srcId="{EE54C5BC-85E6-4E73-BA50-8FB2AAF3E7D3}" destId="{22F186D3-5965-4C0B-83AC-C7A6CD89D134}" srcOrd="0" destOrd="0" presId="urn:microsoft.com/office/officeart/2018/2/layout/IconLabelList"/>
    <dgm:cxn modelId="{DC981D5F-C954-419F-B962-FDC04B0758AC}" type="presParOf" srcId="{EE54C5BC-85E6-4E73-BA50-8FB2AAF3E7D3}" destId="{F25BC7FB-F0B1-4A11-BB08-7DC4656E7279}" srcOrd="1" destOrd="0" presId="urn:microsoft.com/office/officeart/2018/2/layout/IconLabelList"/>
    <dgm:cxn modelId="{B23D3D0B-F7F3-4B6F-975D-893B93A6403C}" type="presParOf" srcId="{EE54C5BC-85E6-4E73-BA50-8FB2AAF3E7D3}" destId="{75100366-7738-4A43-BC33-66511021B70E}" srcOrd="2" destOrd="0" presId="urn:microsoft.com/office/officeart/2018/2/layout/IconLabelList"/>
    <dgm:cxn modelId="{80D4B930-0ACF-4661-8D4B-521538483357}" type="presParOf" srcId="{46B21820-E640-4C1F-B153-2DF8754D7705}" destId="{EA4ED715-2E1B-4F87-BFFD-0577921054E8}" srcOrd="1" destOrd="0" presId="urn:microsoft.com/office/officeart/2018/2/layout/IconLabelList"/>
    <dgm:cxn modelId="{DBD81AB1-925D-4C39-9E64-483BDDCD4D5F}" type="presParOf" srcId="{46B21820-E640-4C1F-B153-2DF8754D7705}" destId="{1F57EB0F-C319-4F03-B9F4-09E9470C0EFE}" srcOrd="2" destOrd="0" presId="urn:microsoft.com/office/officeart/2018/2/layout/IconLabelList"/>
    <dgm:cxn modelId="{E2CAC675-91AC-4CB6-A815-66F90E469EA9}" type="presParOf" srcId="{1F57EB0F-C319-4F03-B9F4-09E9470C0EFE}" destId="{0FC4EDDC-7D45-4675-8157-220257F4F324}" srcOrd="0" destOrd="0" presId="urn:microsoft.com/office/officeart/2018/2/layout/IconLabelList"/>
    <dgm:cxn modelId="{081FAD09-4B48-4994-99F9-DD6CF33DF590}" type="presParOf" srcId="{1F57EB0F-C319-4F03-B9F4-09E9470C0EFE}" destId="{19121303-C24A-4F3E-B714-4274D0EDA2D3}" srcOrd="1" destOrd="0" presId="urn:microsoft.com/office/officeart/2018/2/layout/IconLabelList"/>
    <dgm:cxn modelId="{806E8142-10ED-4CCA-8A42-19867730F132}" type="presParOf" srcId="{1F57EB0F-C319-4F03-B9F4-09E9470C0EFE}" destId="{91A2AE7E-E90F-4276-8B6B-0B1BBFDB2548}" srcOrd="2" destOrd="0" presId="urn:microsoft.com/office/officeart/2018/2/layout/IconLabelList"/>
    <dgm:cxn modelId="{80B9F67A-F17D-43BF-8311-E9FDF461EDD6}" type="presParOf" srcId="{46B21820-E640-4C1F-B153-2DF8754D7705}" destId="{5ACE580A-447F-4E75-9733-AB9AB51815D8}" srcOrd="3" destOrd="0" presId="urn:microsoft.com/office/officeart/2018/2/layout/IconLabelList"/>
    <dgm:cxn modelId="{3B78171D-D092-4E94-98DD-C98C840CC34F}" type="presParOf" srcId="{46B21820-E640-4C1F-B153-2DF8754D7705}" destId="{2356F447-2B4F-4474-A1B0-CFF175F3AADF}" srcOrd="4" destOrd="0" presId="urn:microsoft.com/office/officeart/2018/2/layout/IconLabelList"/>
    <dgm:cxn modelId="{ACECACDD-B1D5-476B-AC94-B144F0448009}" type="presParOf" srcId="{2356F447-2B4F-4474-A1B0-CFF175F3AADF}" destId="{2000B109-AD08-4202-B37B-12AEF577A9AC}" srcOrd="0" destOrd="0" presId="urn:microsoft.com/office/officeart/2018/2/layout/IconLabelList"/>
    <dgm:cxn modelId="{6DCE4D56-FFC3-4634-B2A8-731CA5E9C7C4}" type="presParOf" srcId="{2356F447-2B4F-4474-A1B0-CFF175F3AADF}" destId="{CE4A85CD-B6C2-454A-9C73-2C935B94FBD9}" srcOrd="1" destOrd="0" presId="urn:microsoft.com/office/officeart/2018/2/layout/IconLabelList"/>
    <dgm:cxn modelId="{91D9C8AA-C17D-401C-A716-85B946663E92}" type="presParOf" srcId="{2356F447-2B4F-4474-A1B0-CFF175F3AADF}" destId="{9662BD2C-BC15-49BE-904B-6E86B2816BE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4FA0-0DF9-4B45-9AF5-90FBB7E2437E}">
      <dsp:nvSpPr>
        <dsp:cNvPr id="0" name=""/>
        <dsp:cNvSpPr/>
      </dsp:nvSpPr>
      <dsp:spPr>
        <a:xfrm>
          <a:off x="2301974" y="3911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031C9-948B-4E83-802B-E18B988552C9}">
      <dsp:nvSpPr>
        <dsp:cNvPr id="0" name=""/>
        <dsp:cNvSpPr/>
      </dsp:nvSpPr>
      <dsp:spPr>
        <a:xfrm>
          <a:off x="2769974" y="5071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A24B09-FE62-4357-A754-AEE6B23C7B3C}">
      <dsp:nvSpPr>
        <dsp:cNvPr id="0" name=""/>
        <dsp:cNvSpPr/>
      </dsp:nvSpPr>
      <dsp:spPr>
        <a:xfrm>
          <a:off x="1599974"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rtl="0">
            <a:lnSpc>
              <a:spcPct val="90000"/>
            </a:lnSpc>
            <a:spcBef>
              <a:spcPct val="0"/>
            </a:spcBef>
            <a:spcAft>
              <a:spcPct val="35000"/>
            </a:spcAft>
            <a:buNone/>
            <a:defRPr cap="all"/>
          </a:pPr>
          <a:r>
            <a:rPr lang="en-US" sz="3600" kern="1200" dirty="0">
              <a:latin typeface="Gill Sans MT" panose="020B0502020104020203"/>
            </a:rPr>
            <a:t>Make music</a:t>
          </a:r>
          <a:endParaRPr lang="en-US" sz="3600" kern="1200" dirty="0"/>
        </a:p>
      </dsp:txBody>
      <dsp:txXfrm>
        <a:off x="1599974" y="2919119"/>
        <a:ext cx="3600000" cy="720000"/>
      </dsp:txXfrm>
    </dsp:sp>
    <dsp:sp modelId="{88AEBEF2-6813-496C-A5BF-7130440D48E6}">
      <dsp:nvSpPr>
        <dsp:cNvPr id="0" name=""/>
        <dsp:cNvSpPr/>
      </dsp:nvSpPr>
      <dsp:spPr>
        <a:xfrm>
          <a:off x="6531975" y="3911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15302-ED6C-448E-941A-11765ACCD1A9}">
      <dsp:nvSpPr>
        <dsp:cNvPr id="0" name=""/>
        <dsp:cNvSpPr/>
      </dsp:nvSpPr>
      <dsp:spPr>
        <a:xfrm>
          <a:off x="6999975" y="5071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05297D-3E41-41D9-A8A1-31408C9AC7E8}">
      <dsp:nvSpPr>
        <dsp:cNvPr id="0" name=""/>
        <dsp:cNvSpPr/>
      </dsp:nvSpPr>
      <dsp:spPr>
        <a:xfrm>
          <a:off x="5829975"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rtl="0">
            <a:lnSpc>
              <a:spcPct val="90000"/>
            </a:lnSpc>
            <a:spcBef>
              <a:spcPct val="0"/>
            </a:spcBef>
            <a:spcAft>
              <a:spcPct val="35000"/>
            </a:spcAft>
            <a:buNone/>
            <a:defRPr cap="all"/>
          </a:pPr>
          <a:r>
            <a:rPr lang="en-US" sz="3600" kern="1200" dirty="0">
              <a:latin typeface="Gill Sans MT" panose="020B0502020104020203"/>
            </a:rPr>
            <a:t>Listen to music</a:t>
          </a:r>
          <a:endParaRPr lang="en-US" sz="3600" kern="1200" dirty="0"/>
        </a:p>
      </dsp:txBody>
      <dsp:txXfrm>
        <a:off x="5829975" y="291911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6A5AD-1D16-48FA-8610-F0ECEE88256A}">
      <dsp:nvSpPr>
        <dsp:cNvPr id="0" name=""/>
        <dsp:cNvSpPr/>
      </dsp:nvSpPr>
      <dsp:spPr>
        <a:xfrm>
          <a:off x="0" y="449"/>
          <a:ext cx="11029950" cy="105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BEED0-CD88-442E-B45F-80AEC9A0C2FB}">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4D109-2D39-45BC-A7CF-87886202C635}">
      <dsp:nvSpPr>
        <dsp:cNvPr id="0" name=""/>
        <dsp:cNvSpPr/>
      </dsp:nvSpPr>
      <dsp:spPr>
        <a:xfrm>
          <a:off x="1213522" y="449"/>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dirty="0"/>
            <a:t>Learn</a:t>
          </a:r>
          <a:r>
            <a:rPr lang="en-US" sz="2500" kern="1200" dirty="0">
              <a:latin typeface="Gill Sans MT" panose="020B0502020104020203"/>
            </a:rPr>
            <a:t> about California Attorney General Rob Bonta.</a:t>
          </a:r>
          <a:endParaRPr lang="en-US" sz="2500" kern="1200" dirty="0"/>
        </a:p>
      </dsp:txBody>
      <dsp:txXfrm>
        <a:off x="1213522" y="449"/>
        <a:ext cx="9816427" cy="1050668"/>
      </dsp:txXfrm>
    </dsp:sp>
    <dsp:sp modelId="{70552254-6A67-4069-9794-CEADD5A5F25D}">
      <dsp:nvSpPr>
        <dsp:cNvPr id="0" name=""/>
        <dsp:cNvSpPr/>
      </dsp:nvSpPr>
      <dsp:spPr>
        <a:xfrm>
          <a:off x="0" y="1313784"/>
          <a:ext cx="11029950" cy="105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A1219-E720-464D-82E3-5BD2EA5AFD96}">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E9267-3D8A-4D46-AF11-DB9E184B7C68}">
      <dsp:nvSpPr>
        <dsp:cNvPr id="0" name=""/>
        <dsp:cNvSpPr/>
      </dsp:nvSpPr>
      <dsp:spPr>
        <a:xfrm>
          <a:off x="1213522" y="1313784"/>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dirty="0"/>
            <a:t>Review</a:t>
          </a:r>
          <a:r>
            <a:rPr lang="en-US" sz="2500" kern="1200" dirty="0">
              <a:latin typeface="Gill Sans MT" panose="020B0502020104020203"/>
            </a:rPr>
            <a:t> this historic nomination. </a:t>
          </a:r>
          <a:endParaRPr lang="en-US" sz="2500" kern="1200" dirty="0"/>
        </a:p>
      </dsp:txBody>
      <dsp:txXfrm>
        <a:off x="1213522" y="1313784"/>
        <a:ext cx="9816427" cy="1050668"/>
      </dsp:txXfrm>
    </dsp:sp>
    <dsp:sp modelId="{0702FF49-94DC-4CB7-83FA-6B7AED691587}">
      <dsp:nvSpPr>
        <dsp:cNvPr id="0" name=""/>
        <dsp:cNvSpPr/>
      </dsp:nvSpPr>
      <dsp:spPr>
        <a:xfrm>
          <a:off x="0" y="2627120"/>
          <a:ext cx="11029950" cy="105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8EBE6-4D3D-4E90-B8F7-28A7F5FC4C46}">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065D7-739B-489E-819C-86AFECAA788B}">
      <dsp:nvSpPr>
        <dsp:cNvPr id="0" name=""/>
        <dsp:cNvSpPr/>
      </dsp:nvSpPr>
      <dsp:spPr>
        <a:xfrm>
          <a:off x="1213522" y="2627120"/>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dirty="0"/>
            <a:t>Reflect</a:t>
          </a:r>
          <a:r>
            <a:rPr lang="en-US" sz="2500" kern="1200" dirty="0">
              <a:latin typeface="Gill Sans MT" panose="020B0502020104020203"/>
            </a:rPr>
            <a:t> on the intersection of race and gender in politics. </a:t>
          </a:r>
          <a:endParaRPr lang="en-US" sz="2500" kern="1200" dirty="0"/>
        </a:p>
      </dsp:txBody>
      <dsp:txXfrm>
        <a:off x="1213522" y="2627120"/>
        <a:ext cx="9816427" cy="1050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9B9CB-6ED1-4DF5-901D-5242D3B228BC}">
      <dsp:nvSpPr>
        <dsp:cNvPr id="0" name=""/>
        <dsp:cNvSpPr/>
      </dsp:nvSpPr>
      <dsp:spPr>
        <a:xfrm>
          <a:off x="0" y="173273"/>
          <a:ext cx="11279331" cy="96525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2012, Rob became the first Filipino American in California History to be elected to the legislature, representing  California State Assembly's 18th District in 2012. </a:t>
          </a:r>
        </a:p>
      </dsp:txBody>
      <dsp:txXfrm>
        <a:off x="47120" y="220393"/>
        <a:ext cx="11185091" cy="871010"/>
      </dsp:txXfrm>
    </dsp:sp>
    <dsp:sp modelId="{2707071F-D607-4A48-90FF-97128277EE83}">
      <dsp:nvSpPr>
        <dsp:cNvPr id="0" name=""/>
        <dsp:cNvSpPr/>
      </dsp:nvSpPr>
      <dsp:spPr>
        <a:xfrm>
          <a:off x="0" y="1210523"/>
          <a:ext cx="11279331" cy="965250"/>
        </a:xfrm>
        <a:prstGeom prst="roundRect">
          <a:avLst/>
        </a:prstGeom>
        <a:solidFill>
          <a:schemeClr val="accent2">
            <a:hueOff val="907196"/>
            <a:satOff val="-13789"/>
            <a:lumOff val="1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Some of the major legislation Rob took part in include: </a:t>
          </a:r>
          <a:r>
            <a:rPr lang="en-US" sz="2500" b="1" kern="1200"/>
            <a:t> </a:t>
          </a:r>
          <a:endParaRPr lang="en-US" sz="2500" kern="1200"/>
        </a:p>
      </dsp:txBody>
      <dsp:txXfrm>
        <a:off x="47120" y="1257643"/>
        <a:ext cx="11185091" cy="871010"/>
      </dsp:txXfrm>
    </dsp:sp>
    <dsp:sp modelId="{78D14FBF-13A4-411B-98A2-30CF8D89EFF0}">
      <dsp:nvSpPr>
        <dsp:cNvPr id="0" name=""/>
        <dsp:cNvSpPr/>
      </dsp:nvSpPr>
      <dsp:spPr>
        <a:xfrm>
          <a:off x="0" y="2175773"/>
          <a:ext cx="11279331"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11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Outlawing For-Profit Prisons in California</a:t>
          </a:r>
        </a:p>
        <a:p>
          <a:pPr marL="228600" lvl="1" indent="-228600" algn="l" defTabSz="889000">
            <a:lnSpc>
              <a:spcPct val="90000"/>
            </a:lnSpc>
            <a:spcBef>
              <a:spcPct val="0"/>
            </a:spcBef>
            <a:spcAft>
              <a:spcPct val="20000"/>
            </a:spcAft>
            <a:buChar char="•"/>
          </a:pPr>
          <a:r>
            <a:rPr lang="en-US" sz="2000" kern="1200"/>
            <a:t>Taking on Big Polluters</a:t>
          </a:r>
        </a:p>
        <a:p>
          <a:pPr marL="228600" lvl="1" indent="-228600" algn="l" defTabSz="889000">
            <a:lnSpc>
              <a:spcPct val="90000"/>
            </a:lnSpc>
            <a:spcBef>
              <a:spcPct val="0"/>
            </a:spcBef>
            <a:spcAft>
              <a:spcPct val="20000"/>
            </a:spcAft>
            <a:buChar char="•"/>
          </a:pPr>
          <a:r>
            <a:rPr lang="en-US" sz="2000" kern="1200"/>
            <a:t>Passing Nation’s Strongest Statewide Renter Protections</a:t>
          </a:r>
        </a:p>
        <a:p>
          <a:pPr marL="228600" lvl="1" indent="-228600" algn="l" defTabSz="889000">
            <a:lnSpc>
              <a:spcPct val="90000"/>
            </a:lnSpc>
            <a:spcBef>
              <a:spcPct val="0"/>
            </a:spcBef>
            <a:spcAft>
              <a:spcPct val="20000"/>
            </a:spcAft>
            <a:buChar char="•"/>
          </a:pPr>
          <a:r>
            <a:rPr lang="en-US" sz="2000" kern="1200"/>
            <a:t>Fighting to Strengthen Hate Crime Laws &amp; Protect Communities</a:t>
          </a:r>
        </a:p>
        <a:p>
          <a:pPr marL="228600" lvl="1" indent="-228600" algn="l" defTabSz="889000">
            <a:lnSpc>
              <a:spcPct val="90000"/>
            </a:lnSpc>
            <a:spcBef>
              <a:spcPct val="0"/>
            </a:spcBef>
            <a:spcAft>
              <a:spcPct val="20000"/>
            </a:spcAft>
            <a:buChar char="•"/>
          </a:pPr>
          <a:r>
            <a:rPr lang="en-US" sz="2000" kern="1200"/>
            <a:t>Protecting Immigrant Families from Deceptive ICE Tactics:</a:t>
          </a:r>
        </a:p>
        <a:p>
          <a:pPr marL="228600" lvl="1" indent="-228600" algn="l" defTabSz="889000">
            <a:lnSpc>
              <a:spcPct val="90000"/>
            </a:lnSpc>
            <a:spcBef>
              <a:spcPct val="0"/>
            </a:spcBef>
            <a:spcAft>
              <a:spcPct val="20000"/>
            </a:spcAft>
            <a:buChar char="•"/>
          </a:pPr>
          <a:r>
            <a:rPr lang="en-US" sz="2000" kern="1200"/>
            <a:t>Requiring Independent Investigations of Unarmed Deaths</a:t>
          </a:r>
        </a:p>
      </dsp:txBody>
      <dsp:txXfrm>
        <a:off x="0" y="2175773"/>
        <a:ext cx="11279331" cy="19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186D3-5965-4C0B-83AC-C7A6CD89D134}">
      <dsp:nvSpPr>
        <dsp:cNvPr id="0" name=""/>
        <dsp:cNvSpPr/>
      </dsp:nvSpPr>
      <dsp:spPr>
        <a:xfrm>
          <a:off x="975923" y="557275"/>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100366-7738-4A43-BC33-66511021B70E}">
      <dsp:nvSpPr>
        <dsp:cNvPr id="0" name=""/>
        <dsp:cNvSpPr/>
      </dsp:nvSpPr>
      <dsp:spPr>
        <a:xfrm>
          <a:off x="84324"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Dog</a:t>
          </a:r>
        </a:p>
      </dsp:txBody>
      <dsp:txXfrm>
        <a:off x="84324" y="2400962"/>
        <a:ext cx="3242179" cy="720000"/>
      </dsp:txXfrm>
    </dsp:sp>
    <dsp:sp modelId="{0FC4EDDC-7D45-4675-8157-220257F4F324}">
      <dsp:nvSpPr>
        <dsp:cNvPr id="0" name=""/>
        <dsp:cNvSpPr/>
      </dsp:nvSpPr>
      <dsp:spPr>
        <a:xfrm>
          <a:off x="4785484" y="557275"/>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A2AE7E-E90F-4276-8B6B-0B1BBFDB2548}">
      <dsp:nvSpPr>
        <dsp:cNvPr id="0" name=""/>
        <dsp:cNvSpPr/>
      </dsp:nvSpPr>
      <dsp:spPr>
        <a:xfrm>
          <a:off x="3893885"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Cat</a:t>
          </a:r>
        </a:p>
      </dsp:txBody>
      <dsp:txXfrm>
        <a:off x="3893885" y="2400962"/>
        <a:ext cx="3242179" cy="720000"/>
      </dsp:txXfrm>
    </dsp:sp>
    <dsp:sp modelId="{2000B109-AD08-4202-B37B-12AEF577A9AC}">
      <dsp:nvSpPr>
        <dsp:cNvPr id="0" name=""/>
        <dsp:cNvSpPr/>
      </dsp:nvSpPr>
      <dsp:spPr>
        <a:xfrm>
          <a:off x="8595045" y="557275"/>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62BD2C-BC15-49BE-904B-6E86B2816BEB}">
      <dsp:nvSpPr>
        <dsp:cNvPr id="0" name=""/>
        <dsp:cNvSpPr/>
      </dsp:nvSpPr>
      <dsp:spPr>
        <a:xfrm>
          <a:off x="7703446"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Turtle</a:t>
          </a:r>
        </a:p>
      </dsp:txBody>
      <dsp:txXfrm>
        <a:off x="7703446" y="2400962"/>
        <a:ext cx="324217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12DDA-C89C-4593-A8C0-D119E3B37102}" type="datetimeFigureOut">
              <a:rPr lang="en-US"/>
              <a:t>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56F46-356D-4190-A0D9-0AE748CDBB52}" type="slidenum">
              <a:rPr lang="en-US"/>
              <a:t>‹#›</a:t>
            </a:fld>
            <a:endParaRPr lang="en-US"/>
          </a:p>
        </p:txBody>
      </p:sp>
    </p:spTree>
    <p:extLst>
      <p:ext uri="{BB962C8B-B14F-4D97-AF65-F5344CB8AC3E}">
        <p14:creationId xmlns:p14="http://schemas.microsoft.com/office/powerpoint/2010/main" val="124561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jvHnRe3dCh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Teacher, thank you for choosing this Advisory Lesson to share with your class!  </a:t>
            </a:r>
          </a:p>
        </p:txBody>
      </p:sp>
      <p:sp>
        <p:nvSpPr>
          <p:cNvPr id="4" name="Slide Number Placeholder 3"/>
          <p:cNvSpPr>
            <a:spLocks noGrp="1"/>
          </p:cNvSpPr>
          <p:nvPr>
            <p:ph type="sldNum" sz="quarter" idx="5"/>
          </p:nvPr>
        </p:nvSpPr>
        <p:spPr/>
        <p:txBody>
          <a:bodyPr/>
          <a:lstStyle/>
          <a:p>
            <a:fld id="{EBB56F46-356D-4190-A0D9-0AE748CDBB52}" type="slidenum">
              <a:rPr lang="en-US"/>
              <a:t>1</a:t>
            </a:fld>
            <a:endParaRPr lang="en-US"/>
          </a:p>
        </p:txBody>
      </p:sp>
    </p:spTree>
    <p:extLst>
      <p:ext uri="{BB962C8B-B14F-4D97-AF65-F5344CB8AC3E}">
        <p14:creationId xmlns:p14="http://schemas.microsoft.com/office/powerpoint/2010/main" val="238540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the time this presentation was created, author could only find one other state with a Filipino American AG – Utah – Rob Bonta may be only the 2nd EVER Filipinio American State Attorney General once confirmed. </a:t>
            </a:r>
          </a:p>
          <a:p>
            <a:endParaRPr lang="en-US" dirty="0">
              <a:cs typeface="Calibri"/>
            </a:endParaRPr>
          </a:p>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10</a:t>
            </a:fld>
            <a:endParaRPr lang="en-US"/>
          </a:p>
        </p:txBody>
      </p:sp>
    </p:spTree>
    <p:extLst>
      <p:ext uri="{BB962C8B-B14F-4D97-AF65-F5344CB8AC3E}">
        <p14:creationId xmlns:p14="http://schemas.microsoft.com/office/powerpoint/2010/main" val="323783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Play the video for the students (3:11)</a:t>
            </a:r>
          </a:p>
          <a:p>
            <a:r>
              <a:rPr lang="en-US" dirty="0">
                <a:hlinkClick r:id="rId3"/>
              </a:rPr>
              <a:t>https://www.youtube.com/watch?v=jvHnRe3dChc</a:t>
            </a:r>
          </a:p>
          <a:p>
            <a:endParaRPr lang="en-US" dirty="0"/>
          </a:p>
        </p:txBody>
      </p:sp>
      <p:sp>
        <p:nvSpPr>
          <p:cNvPr id="4" name="Slide Number Placeholder 3"/>
          <p:cNvSpPr>
            <a:spLocks noGrp="1"/>
          </p:cNvSpPr>
          <p:nvPr>
            <p:ph type="sldNum" sz="quarter" idx="5"/>
          </p:nvPr>
        </p:nvSpPr>
        <p:spPr/>
        <p:txBody>
          <a:bodyPr/>
          <a:lstStyle/>
          <a:p>
            <a:fld id="{EBB56F46-356D-4190-A0D9-0AE748CDBB52}" type="slidenum">
              <a:rPr lang="en-US"/>
              <a:t>11</a:t>
            </a:fld>
            <a:endParaRPr lang="en-US"/>
          </a:p>
        </p:txBody>
      </p:sp>
    </p:spTree>
    <p:extLst>
      <p:ext uri="{BB962C8B-B14F-4D97-AF65-F5344CB8AC3E}">
        <p14:creationId xmlns:p14="http://schemas.microsoft.com/office/powerpoint/2010/main" val="414177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Engage the students in the check out question. </a:t>
            </a:r>
          </a:p>
        </p:txBody>
      </p:sp>
      <p:sp>
        <p:nvSpPr>
          <p:cNvPr id="4" name="Slide Number Placeholder 3"/>
          <p:cNvSpPr>
            <a:spLocks noGrp="1"/>
          </p:cNvSpPr>
          <p:nvPr>
            <p:ph type="sldNum" sz="quarter" idx="5"/>
          </p:nvPr>
        </p:nvSpPr>
        <p:spPr/>
        <p:txBody>
          <a:bodyPr/>
          <a:lstStyle/>
          <a:p>
            <a:fld id="{EBB56F46-356D-4190-A0D9-0AE748CDBB52}" type="slidenum">
              <a:rPr lang="en-US"/>
              <a:t>13</a:t>
            </a:fld>
            <a:endParaRPr lang="en-US"/>
          </a:p>
        </p:txBody>
      </p:sp>
    </p:spTree>
    <p:extLst>
      <p:ext uri="{BB962C8B-B14F-4D97-AF65-F5344CB8AC3E}">
        <p14:creationId xmlns:p14="http://schemas.microsoft.com/office/powerpoint/2010/main" val="154774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a brief feedback survey by scanning the QR code </a:t>
            </a:r>
          </a:p>
        </p:txBody>
      </p:sp>
      <p:sp>
        <p:nvSpPr>
          <p:cNvPr id="4" name="Slide Number Placeholder 3"/>
          <p:cNvSpPr>
            <a:spLocks noGrp="1"/>
          </p:cNvSpPr>
          <p:nvPr>
            <p:ph type="sldNum" sz="quarter" idx="5"/>
          </p:nvPr>
        </p:nvSpPr>
        <p:spPr/>
        <p:txBody>
          <a:bodyPr/>
          <a:lstStyle/>
          <a:p>
            <a:fld id="{EBB56F46-356D-4190-A0D9-0AE748CDBB52}" type="slidenum">
              <a:rPr lang="en-US" smtClean="0"/>
              <a:t>15</a:t>
            </a:fld>
            <a:endParaRPr lang="en-US"/>
          </a:p>
        </p:txBody>
      </p:sp>
    </p:spTree>
    <p:extLst>
      <p:ext uri="{BB962C8B-B14F-4D97-AF65-F5344CB8AC3E}">
        <p14:creationId xmlns:p14="http://schemas.microsoft.com/office/powerpoint/2010/main" val="9405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Pelase invite the students to engage in this check in question. </a:t>
            </a:r>
          </a:p>
        </p:txBody>
      </p:sp>
      <p:sp>
        <p:nvSpPr>
          <p:cNvPr id="4" name="Slide Number Placeholder 3"/>
          <p:cNvSpPr>
            <a:spLocks noGrp="1"/>
          </p:cNvSpPr>
          <p:nvPr>
            <p:ph type="sldNum" sz="quarter" idx="5"/>
          </p:nvPr>
        </p:nvSpPr>
        <p:spPr/>
        <p:txBody>
          <a:bodyPr/>
          <a:lstStyle/>
          <a:p>
            <a:fld id="{EBB56F46-356D-4190-A0D9-0AE748CDBB52}" type="slidenum">
              <a:rPr lang="en-US"/>
              <a:t>2</a:t>
            </a:fld>
            <a:endParaRPr lang="en-US"/>
          </a:p>
        </p:txBody>
      </p:sp>
    </p:spTree>
    <p:extLst>
      <p:ext uri="{BB962C8B-B14F-4D97-AF65-F5344CB8AC3E}">
        <p14:creationId xmlns:p14="http://schemas.microsoft.com/office/powerpoint/2010/main" val="120091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objectives aloud for the students. </a:t>
            </a:r>
          </a:p>
        </p:txBody>
      </p:sp>
      <p:sp>
        <p:nvSpPr>
          <p:cNvPr id="4" name="Slide Number Placeholder 3"/>
          <p:cNvSpPr>
            <a:spLocks noGrp="1"/>
          </p:cNvSpPr>
          <p:nvPr>
            <p:ph type="sldNum" sz="quarter" idx="5"/>
          </p:nvPr>
        </p:nvSpPr>
        <p:spPr/>
        <p:txBody>
          <a:bodyPr/>
          <a:lstStyle/>
          <a:p>
            <a:fld id="{EBB56F46-356D-4190-A0D9-0AE748CDBB52}" type="slidenum">
              <a:rPr lang="en-US"/>
              <a:t>3</a:t>
            </a:fld>
            <a:endParaRPr lang="en-US"/>
          </a:p>
        </p:txBody>
      </p:sp>
    </p:spTree>
    <p:extLst>
      <p:ext uri="{BB962C8B-B14F-4D97-AF65-F5344CB8AC3E}">
        <p14:creationId xmlns:p14="http://schemas.microsoft.com/office/powerpoint/2010/main" val="226159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EBB56F46-356D-4190-A0D9-0AE748CDBB52}" type="slidenum">
              <a:rPr lang="en-US"/>
              <a:t>4</a:t>
            </a:fld>
            <a:endParaRPr lang="en-US"/>
          </a:p>
        </p:txBody>
      </p:sp>
    </p:spTree>
    <p:extLst>
      <p:ext uri="{BB962C8B-B14F-4D97-AF65-F5344CB8AC3E}">
        <p14:creationId xmlns:p14="http://schemas.microsoft.com/office/powerpoint/2010/main" val="378713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5</a:t>
            </a:fld>
            <a:endParaRPr lang="en-US"/>
          </a:p>
        </p:txBody>
      </p:sp>
    </p:spTree>
    <p:extLst>
      <p:ext uri="{BB962C8B-B14F-4D97-AF65-F5344CB8AC3E}">
        <p14:creationId xmlns:p14="http://schemas.microsoft.com/office/powerpoint/2010/main" val="304898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Engaeg the students in the reflection question. </a:t>
            </a:r>
          </a:p>
        </p:txBody>
      </p:sp>
      <p:sp>
        <p:nvSpPr>
          <p:cNvPr id="4" name="Slide Number Placeholder 3"/>
          <p:cNvSpPr>
            <a:spLocks noGrp="1"/>
          </p:cNvSpPr>
          <p:nvPr>
            <p:ph type="sldNum" sz="quarter" idx="5"/>
          </p:nvPr>
        </p:nvSpPr>
        <p:spPr/>
        <p:txBody>
          <a:bodyPr/>
          <a:lstStyle/>
          <a:p>
            <a:fld id="{EBB56F46-356D-4190-A0D9-0AE748CDBB52}" type="slidenum">
              <a:rPr lang="en-US"/>
              <a:t>6</a:t>
            </a:fld>
            <a:endParaRPr lang="en-US"/>
          </a:p>
        </p:txBody>
      </p:sp>
    </p:spTree>
    <p:extLst>
      <p:ext uri="{BB962C8B-B14F-4D97-AF65-F5344CB8AC3E}">
        <p14:creationId xmlns:p14="http://schemas.microsoft.com/office/powerpoint/2010/main" val="429271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7</a:t>
            </a:fld>
            <a:endParaRPr lang="en-US"/>
          </a:p>
        </p:txBody>
      </p:sp>
    </p:spTree>
    <p:extLst>
      <p:ext uri="{BB962C8B-B14F-4D97-AF65-F5344CB8AC3E}">
        <p14:creationId xmlns:p14="http://schemas.microsoft.com/office/powerpoint/2010/main" val="200279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EBB56F46-356D-4190-A0D9-0AE748CDBB52}" type="slidenum">
              <a:rPr lang="en-US"/>
              <a:t>8</a:t>
            </a:fld>
            <a:endParaRPr lang="en-US"/>
          </a:p>
        </p:txBody>
      </p:sp>
    </p:spTree>
    <p:extLst>
      <p:ext uri="{BB962C8B-B14F-4D97-AF65-F5344CB8AC3E}">
        <p14:creationId xmlns:p14="http://schemas.microsoft.com/office/powerpoint/2010/main" val="26618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Engage the students in the reflection question. </a:t>
            </a:r>
          </a:p>
        </p:txBody>
      </p:sp>
      <p:sp>
        <p:nvSpPr>
          <p:cNvPr id="4" name="Slide Number Placeholder 3"/>
          <p:cNvSpPr>
            <a:spLocks noGrp="1"/>
          </p:cNvSpPr>
          <p:nvPr>
            <p:ph type="sldNum" sz="quarter" idx="5"/>
          </p:nvPr>
        </p:nvSpPr>
        <p:spPr/>
        <p:txBody>
          <a:bodyPr/>
          <a:lstStyle/>
          <a:p>
            <a:fld id="{EBB56F46-356D-4190-A0D9-0AE748CDBB52}" type="slidenum">
              <a:rPr lang="en-US"/>
              <a:t>9</a:t>
            </a:fld>
            <a:endParaRPr lang="en-US"/>
          </a:p>
        </p:txBody>
      </p:sp>
    </p:spTree>
    <p:extLst>
      <p:ext uri="{BB962C8B-B14F-4D97-AF65-F5344CB8AC3E}">
        <p14:creationId xmlns:p14="http://schemas.microsoft.com/office/powerpoint/2010/main" val="34945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206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715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097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309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146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513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46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63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741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707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59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7566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jvHnRe3dChc?feature=oembed"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33" name="Rectangle 103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638620" y="863695"/>
            <a:ext cx="3511233" cy="3779995"/>
          </a:xfrm>
        </p:spPr>
        <p:txBody>
          <a:bodyPr anchor="ctr">
            <a:normAutofit/>
          </a:bodyPr>
          <a:lstStyle/>
          <a:p>
            <a:r>
              <a:rPr lang="en-US">
                <a:solidFill>
                  <a:srgbClr val="FFFFFF"/>
                </a:solidFill>
              </a:rPr>
              <a:t>Rob Bonta</a:t>
            </a:r>
          </a:p>
        </p:txBody>
      </p:sp>
      <p:sp>
        <p:nvSpPr>
          <p:cNvPr id="3" name="Subtitle 2"/>
          <p:cNvSpPr>
            <a:spLocks noGrp="1"/>
          </p:cNvSpPr>
          <p:nvPr>
            <p:ph type="subTitle" idx="1"/>
          </p:nvPr>
        </p:nvSpPr>
        <p:spPr>
          <a:xfrm>
            <a:off x="638621" y="4481475"/>
            <a:ext cx="3511233" cy="1147054"/>
          </a:xfrm>
        </p:spPr>
        <p:txBody>
          <a:bodyPr anchor="b">
            <a:normAutofit/>
          </a:bodyPr>
          <a:lstStyle/>
          <a:p>
            <a:pPr>
              <a:lnSpc>
                <a:spcPct val="90000"/>
              </a:lnSpc>
            </a:pPr>
            <a:r>
              <a:rPr lang="en-US" sz="1000" b="1" dirty="0">
                <a:solidFill>
                  <a:srgbClr val="1DE2FD"/>
                </a:solidFill>
              </a:rPr>
              <a:t>Stories of excellence</a:t>
            </a:r>
          </a:p>
          <a:p>
            <a:pPr>
              <a:lnSpc>
                <a:spcPct val="90000"/>
              </a:lnSpc>
            </a:pPr>
            <a:r>
              <a:rPr lang="en-US" sz="1000" dirty="0">
                <a:solidFill>
                  <a:srgbClr val="1DE2FD"/>
                </a:solidFill>
              </a:rPr>
              <a:t>Human Relations, Diversity &amp; Equity</a:t>
            </a:r>
          </a:p>
          <a:p>
            <a:pPr>
              <a:lnSpc>
                <a:spcPct val="90000"/>
              </a:lnSpc>
            </a:pPr>
            <a:r>
              <a:rPr lang="en-US" sz="1000" dirty="0">
                <a:solidFill>
                  <a:srgbClr val="1DE2FD"/>
                </a:solidFill>
              </a:rPr>
              <a:t>Student support and attendance services</a:t>
            </a:r>
          </a:p>
          <a:p>
            <a:pPr>
              <a:lnSpc>
                <a:spcPct val="90000"/>
              </a:lnSpc>
            </a:pPr>
            <a:endParaRPr lang="en-US" sz="1000" dirty="0">
              <a:solidFill>
                <a:srgbClr val="1DE2FD"/>
              </a:solidFill>
            </a:endParaRPr>
          </a:p>
        </p:txBody>
      </p:sp>
      <p:sp>
        <p:nvSpPr>
          <p:cNvPr id="1035" name="Rectangle 103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rgbClr val="1DE2F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descr="California Attorney General Appointee Rob Bonta and Long-Time Activist Jim  Matsuoka to be Featured Speakers for 52nd Annual Manzanar Pilgrimage, April  24, 2021 – Manzanar Committee">
            <a:extLst>
              <a:ext uri="{FF2B5EF4-FFF2-40B4-BE49-F238E27FC236}">
                <a16:creationId xmlns:a16="http://schemas.microsoft.com/office/drawing/2014/main" id="{C6EB2E05-DCBC-1781-B4E6-0D2AAC33F3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49" r="19095"/>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ogo&#10;&#10;AI-generated content may be incorrect.">
            <a:extLst>
              <a:ext uri="{FF2B5EF4-FFF2-40B4-BE49-F238E27FC236}">
                <a16:creationId xmlns:a16="http://schemas.microsoft.com/office/drawing/2014/main" id="{0C0CE321-BDDB-E882-FBD5-D8F75D7B3BB1}"/>
              </a:ext>
            </a:extLst>
          </p:cNvPr>
          <p:cNvPicPr>
            <a:picLocks noChangeAspect="1"/>
          </p:cNvPicPr>
          <p:nvPr/>
        </p:nvPicPr>
        <p:blipFill>
          <a:blip r:embed="rId4"/>
          <a:stretch>
            <a:fillRect/>
          </a:stretch>
        </p:blipFill>
        <p:spPr>
          <a:xfrm>
            <a:off x="310450" y="6005673"/>
            <a:ext cx="1962150" cy="581025"/>
          </a:xfrm>
          <a:prstGeom prst="rect">
            <a:avLst/>
          </a:prstGeom>
        </p:spPr>
      </p:pic>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673A-6C33-4A20-976D-4C68B4E325C9}"/>
              </a:ext>
            </a:extLst>
          </p:cNvPr>
          <p:cNvSpPr>
            <a:spLocks noGrp="1"/>
          </p:cNvSpPr>
          <p:nvPr>
            <p:ph type="title"/>
          </p:nvPr>
        </p:nvSpPr>
        <p:spPr>
          <a:xfrm>
            <a:off x="581192" y="702156"/>
            <a:ext cx="11029616" cy="1013800"/>
          </a:xfrm>
        </p:spPr>
        <p:txBody>
          <a:bodyPr>
            <a:normAutofit/>
          </a:bodyPr>
          <a:lstStyle/>
          <a:p>
            <a:r>
              <a:rPr lang="en-US">
                <a:solidFill>
                  <a:srgbClr val="FFFFFF"/>
                </a:solidFill>
              </a:rPr>
              <a:t>First Filipinio aMERICAN NOMInATED FOR  </a:t>
            </a:r>
            <a:br>
              <a:rPr lang="en-US" dirty="0">
                <a:solidFill>
                  <a:srgbClr val="FFFFFF"/>
                </a:solidFill>
              </a:rPr>
            </a:br>
            <a:r>
              <a:rPr lang="en-US">
                <a:solidFill>
                  <a:srgbClr val="FFFFFF"/>
                </a:solidFill>
              </a:rPr>
              <a:t>aTTORNEY </a:t>
            </a:r>
            <a:r>
              <a:rPr lang="en-US" dirty="0">
                <a:solidFill>
                  <a:srgbClr val="FFFFFF"/>
                </a:solidFill>
              </a:rPr>
              <a:t>gENERAL OF cALIFORNIA</a:t>
            </a:r>
          </a:p>
        </p:txBody>
      </p:sp>
      <p:grpSp>
        <p:nvGrpSpPr>
          <p:cNvPr id="9" name="Group 8">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CC9B4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CC9B4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C9B4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Rectangle 1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person, suit, holding&#10;&#10;Description automatically generated">
            <a:extLst>
              <a:ext uri="{FF2B5EF4-FFF2-40B4-BE49-F238E27FC236}">
                <a16:creationId xmlns:a16="http://schemas.microsoft.com/office/drawing/2014/main" id="{468B26B8-725A-4DBD-A28B-F283B8E844E7}"/>
              </a:ext>
            </a:extLst>
          </p:cNvPr>
          <p:cNvPicPr>
            <a:picLocks noChangeAspect="1"/>
          </p:cNvPicPr>
          <p:nvPr/>
        </p:nvPicPr>
        <p:blipFill rotWithShape="1">
          <a:blip r:embed="rId3"/>
          <a:srcRect l="10244" r="13264"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83617099-A649-47D9-A5F5-7C15C2614553}"/>
              </a:ext>
            </a:extLst>
          </p:cNvPr>
          <p:cNvSpPr>
            <a:spLocks noGrp="1"/>
          </p:cNvSpPr>
          <p:nvPr>
            <p:ph idx="1"/>
          </p:nvPr>
        </p:nvSpPr>
        <p:spPr>
          <a:xfrm>
            <a:off x="6335805" y="2180496"/>
            <a:ext cx="5275001" cy="4045683"/>
          </a:xfrm>
        </p:spPr>
        <p:txBody>
          <a:bodyPr>
            <a:normAutofit/>
          </a:bodyPr>
          <a:lstStyle/>
          <a:p>
            <a:pPr marL="305435" indent="-305435">
              <a:buClr>
                <a:srgbClr val="CC9B4E"/>
              </a:buClr>
            </a:pPr>
            <a:r>
              <a:rPr lang="en-US" sz="2000"/>
              <a:t>On March 24, 2021 California Governor Gavin Newsome nominated Rob Bonta to be the next Attorney General for the state of California. </a:t>
            </a:r>
            <a:endParaRPr lang="en-US" sz="2000" dirty="0"/>
          </a:p>
          <a:p>
            <a:pPr marL="305435" indent="-305435">
              <a:buClr>
                <a:srgbClr val="CC9B4E"/>
              </a:buClr>
            </a:pPr>
            <a:endParaRPr lang="en-US" sz="2000" dirty="0"/>
          </a:p>
          <a:p>
            <a:pPr marL="305435" indent="-305435">
              <a:buClr>
                <a:srgbClr val="CC9B4E"/>
              </a:buClr>
            </a:pPr>
            <a:r>
              <a:rPr lang="en-US" sz="2000"/>
              <a:t>Once approved by the state legislature, Rob Bonta would be the first Filipino American to serve as Attorney General for the state of California! </a:t>
            </a:r>
          </a:p>
        </p:txBody>
      </p:sp>
    </p:spTree>
    <p:extLst>
      <p:ext uri="{BB962C8B-B14F-4D97-AF65-F5344CB8AC3E}">
        <p14:creationId xmlns:p14="http://schemas.microsoft.com/office/powerpoint/2010/main" val="314131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F4DD8E6B-713D-4370-8249-3DEC01954057}"/>
              </a:ext>
            </a:extLst>
          </p:cNvPr>
          <p:cNvPicPr>
            <a:picLocks noRot="1" noChangeAspect="1"/>
          </p:cNvPicPr>
          <p:nvPr>
            <a:videoFile r:link="rId1"/>
          </p:nvPr>
        </p:nvPicPr>
        <p:blipFill>
          <a:blip r:embed="rId4"/>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21435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2D69-9CD0-4190-9380-57304AEE0CAD}"/>
              </a:ext>
            </a:extLst>
          </p:cNvPr>
          <p:cNvSpPr>
            <a:spLocks noGrp="1"/>
          </p:cNvSpPr>
          <p:nvPr>
            <p:ph type="title"/>
          </p:nvPr>
        </p:nvSpPr>
        <p:spPr>
          <a:xfrm>
            <a:off x="511919" y="459981"/>
            <a:ext cx="4076149" cy="4608003"/>
          </a:xfrm>
        </p:spPr>
        <p:txBody>
          <a:bodyPr anchor="ctr">
            <a:normAutofit/>
          </a:bodyPr>
          <a:lstStyle/>
          <a:p>
            <a:r>
              <a:rPr lang="en-US" sz="4000">
                <a:solidFill>
                  <a:schemeClr val="accent2"/>
                </a:solidFill>
              </a:rPr>
              <a:t>Reflection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68D9F20-BB3F-4B22-8A7A-36F6C91E01E1}"/>
              </a:ext>
            </a:extLst>
          </p:cNvPr>
          <p:cNvSpPr>
            <a:spLocks noGrp="1"/>
          </p:cNvSpPr>
          <p:nvPr>
            <p:ph idx="1"/>
          </p:nvPr>
        </p:nvSpPr>
        <p:spPr>
          <a:xfrm>
            <a:off x="5117586" y="1124998"/>
            <a:ext cx="6493222" cy="4608003"/>
          </a:xfrm>
        </p:spPr>
        <p:txBody>
          <a:bodyPr>
            <a:normAutofit/>
          </a:bodyPr>
          <a:lstStyle/>
          <a:p>
            <a:pPr marL="0" indent="0">
              <a:buNone/>
            </a:pPr>
            <a:r>
              <a:rPr lang="en-US" sz="3200" dirty="0"/>
              <a:t>Think about all that has happened for the Asian and Asian American Pacific Islander communities in this past </a:t>
            </a:r>
            <a:r>
              <a:rPr lang="en-US" sz="3200"/>
              <a:t>year.</a:t>
            </a:r>
            <a:endParaRPr lang="en-US" sz="3200" dirty="0"/>
          </a:p>
          <a:p>
            <a:pPr marL="0" indent="0">
              <a:buNone/>
            </a:pPr>
            <a:endParaRPr lang="en-US" sz="3200" dirty="0"/>
          </a:p>
          <a:p>
            <a:pPr marL="0" indent="0">
              <a:buNone/>
            </a:pPr>
            <a:r>
              <a:rPr lang="en-US" sz="3200" dirty="0"/>
              <a:t>What might the nomination of Rob </a:t>
            </a:r>
            <a:r>
              <a:rPr lang="en-US" sz="3200"/>
              <a:t>Bonta be extra important in this moment? </a:t>
            </a:r>
            <a:endParaRPr lang="en-US" sz="3200" dirty="0"/>
          </a:p>
          <a:p>
            <a:pPr marL="305435" indent="-305435"/>
            <a:endParaRPr lang="en-US"/>
          </a:p>
        </p:txBody>
      </p:sp>
      <p:pic>
        <p:nvPicPr>
          <p:cNvPr id="4" name="Picture 4" descr="Icon&#10;&#10;Description automatically generated">
            <a:extLst>
              <a:ext uri="{FF2B5EF4-FFF2-40B4-BE49-F238E27FC236}">
                <a16:creationId xmlns:a16="http://schemas.microsoft.com/office/drawing/2014/main" id="{590ED074-E840-4A65-A033-CC5630572A9B}"/>
              </a:ext>
            </a:extLst>
          </p:cNvPr>
          <p:cNvPicPr>
            <a:picLocks noChangeAspect="1"/>
          </p:cNvPicPr>
          <p:nvPr/>
        </p:nvPicPr>
        <p:blipFill>
          <a:blip r:embed="rId2"/>
          <a:stretch>
            <a:fillRect/>
          </a:stretch>
        </p:blipFill>
        <p:spPr>
          <a:xfrm>
            <a:off x="928255" y="3650673"/>
            <a:ext cx="2743200" cy="2743200"/>
          </a:xfrm>
          <a:prstGeom prst="rect">
            <a:avLst/>
          </a:prstGeom>
        </p:spPr>
      </p:pic>
    </p:spTree>
    <p:extLst>
      <p:ext uri="{BB962C8B-B14F-4D97-AF65-F5344CB8AC3E}">
        <p14:creationId xmlns:p14="http://schemas.microsoft.com/office/powerpoint/2010/main" val="35184354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BF12-9929-4516-9BA9-1B9719274AD7}"/>
              </a:ext>
            </a:extLst>
          </p:cNvPr>
          <p:cNvSpPr>
            <a:spLocks noGrp="1"/>
          </p:cNvSpPr>
          <p:nvPr>
            <p:ph type="title"/>
          </p:nvPr>
        </p:nvSpPr>
        <p:spPr>
          <a:xfrm>
            <a:off x="581192" y="702156"/>
            <a:ext cx="11029616" cy="1013800"/>
          </a:xfrm>
        </p:spPr>
        <p:txBody>
          <a:bodyPr>
            <a:normAutofit fontScale="90000"/>
          </a:bodyPr>
          <a:lstStyle/>
          <a:p>
            <a:pPr algn="ctr"/>
            <a:r>
              <a:rPr lang="en-US" sz="4800">
                <a:solidFill>
                  <a:srgbClr val="FFFEFF"/>
                </a:solidFill>
              </a:rPr>
              <a:t>Check out</a:t>
            </a:r>
            <a:br>
              <a:rPr lang="en-US" dirty="0">
                <a:solidFill>
                  <a:srgbClr val="FFFEFF"/>
                </a:solidFill>
              </a:rPr>
            </a:br>
            <a:r>
              <a:rPr lang="en-US">
                <a:solidFill>
                  <a:srgbClr val="FFFEFF"/>
                </a:solidFill>
              </a:rPr>
              <a:t>Which type of pet woud you prefer?</a:t>
            </a:r>
            <a:endParaRPr lang="en-US" dirty="0">
              <a:solidFill>
                <a:srgbClr val="FFFEFF"/>
              </a:solidFill>
            </a:endParaRPr>
          </a:p>
        </p:txBody>
      </p:sp>
      <p:graphicFrame>
        <p:nvGraphicFramePr>
          <p:cNvPr id="5" name="Content Placeholder 2">
            <a:extLst>
              <a:ext uri="{FF2B5EF4-FFF2-40B4-BE49-F238E27FC236}">
                <a16:creationId xmlns:a16="http://schemas.microsoft.com/office/drawing/2014/main" id="{1824BF24-323A-4532-9B68-C4AC1D20CBFC}"/>
              </a:ext>
            </a:extLst>
          </p:cNvPr>
          <p:cNvGraphicFramePr>
            <a:graphicFrameLocks noGrp="1"/>
          </p:cNvGraphicFramePr>
          <p:nvPr>
            <p:ph idx="1"/>
            <p:extLst>
              <p:ext uri="{D42A27DB-BD31-4B8C-83A1-F6EECF244321}">
                <p14:modId xmlns:p14="http://schemas.microsoft.com/office/powerpoint/2010/main" val="127171663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57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E830057-F4EE-412A-8526-36BE1CE18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BAAEBA82-E2D4-4653-AEE3-E95B330D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2386509E-DAF8-4DA0-B09B-FA3FB34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44E11946-6976-4B44-971A-07BFBE954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0" name="Rectangle 49">
            <a:extLst>
              <a:ext uri="{FF2B5EF4-FFF2-40B4-BE49-F238E27FC236}">
                <a16:creationId xmlns:a16="http://schemas.microsoft.com/office/drawing/2014/main" id="{85DD9E25-AB50-4F01-9CA6-96497CDE7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eb page&#10;&#10;AI-generated content may be incorrect.">
            <a:extLst>
              <a:ext uri="{FF2B5EF4-FFF2-40B4-BE49-F238E27FC236}">
                <a16:creationId xmlns:a16="http://schemas.microsoft.com/office/drawing/2014/main" id="{DDA0A41A-735A-FD90-2C9B-41F12F2CC5AC}"/>
              </a:ext>
            </a:extLst>
          </p:cNvPr>
          <p:cNvPicPr>
            <a:picLocks noChangeAspect="1"/>
          </p:cNvPicPr>
          <p:nvPr/>
        </p:nvPicPr>
        <p:blipFill>
          <a:blip r:embed="rId2"/>
          <a:stretch>
            <a:fillRect/>
          </a:stretch>
        </p:blipFill>
        <p:spPr>
          <a:xfrm>
            <a:off x="931166" y="2247860"/>
            <a:ext cx="6518800" cy="2656411"/>
          </a:xfrm>
          <a:prstGeom prst="rect">
            <a:avLst/>
          </a:prstGeom>
        </p:spPr>
      </p:pic>
      <p:sp>
        <p:nvSpPr>
          <p:cNvPr id="52" name="Rectangle 51">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4F7DFAF-2B96-427E-9C59-9294E083D02A}"/>
              </a:ext>
            </a:extLst>
          </p:cNvPr>
          <p:cNvSpPr>
            <a:spLocks noGrp="1"/>
          </p:cNvSpPr>
          <p:nvPr>
            <p:ph type="title"/>
          </p:nvPr>
        </p:nvSpPr>
        <p:spPr>
          <a:xfrm>
            <a:off x="8296275" y="1419225"/>
            <a:ext cx="3081576" cy="3825529"/>
          </a:xfrm>
        </p:spPr>
        <p:txBody>
          <a:bodyPr vert="horz" lIns="91440" tIns="45720" rIns="91440" bIns="45720" rtlCol="0" anchor="b">
            <a:normAutofit fontScale="90000"/>
          </a:bodyPr>
          <a:lstStyle/>
          <a:p>
            <a:pPr>
              <a:lnSpc>
                <a:spcPct val="90000"/>
              </a:lnSpc>
            </a:pPr>
            <a:r>
              <a:rPr lang="en-US" sz="3600" dirty="0">
                <a:solidFill>
                  <a:srgbClr val="FFFFFF"/>
                </a:solidFill>
              </a:rPr>
              <a:t>For additional resources, </a:t>
            </a:r>
            <a:r>
              <a:rPr lang="en-US" sz="3600">
                <a:solidFill>
                  <a:srgbClr val="FFFFFF"/>
                </a:solidFill>
              </a:rPr>
              <a:t>visit us at:</a:t>
            </a:r>
            <a:br>
              <a:rPr lang="en-US" sz="3600" dirty="0">
                <a:solidFill>
                  <a:srgbClr val="FFFFFF"/>
                </a:solidFill>
              </a:rPr>
            </a:br>
            <a:r>
              <a:rPr lang="en-US" sz="3600">
                <a:ea typeface="+mj-lt"/>
                <a:cs typeface="+mj-lt"/>
              </a:rPr>
              <a:t>https://www.lausd.org/human-relations</a:t>
            </a:r>
            <a:endParaRPr lang="en-US" sz="3600" dirty="0">
              <a:solidFill>
                <a:srgbClr val="FFFFFF"/>
              </a:solidFill>
            </a:endParaRPr>
          </a:p>
        </p:txBody>
      </p:sp>
      <p:sp>
        <p:nvSpPr>
          <p:cNvPr id="54" name="Rectangle 53">
            <a:extLst>
              <a:ext uri="{FF2B5EF4-FFF2-40B4-BE49-F238E27FC236}">
                <a16:creationId xmlns:a16="http://schemas.microsoft.com/office/drawing/2014/main" id="{E12301D8-0106-4E04-A846-C29A66593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CBD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1577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9" name="Rectangle 2088">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1" name="Rectangle 2090">
            <a:extLst>
              <a:ext uri="{FF2B5EF4-FFF2-40B4-BE49-F238E27FC236}">
                <a16:creationId xmlns:a16="http://schemas.microsoft.com/office/drawing/2014/main" id="{CBA419E7-4B43-4FA7-846D-76D394A3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3" name="Rectangle 2092">
            <a:extLst>
              <a:ext uri="{FF2B5EF4-FFF2-40B4-BE49-F238E27FC236}">
                <a16:creationId xmlns:a16="http://schemas.microsoft.com/office/drawing/2014/main" id="{F7D34090-8F5C-4A49-8452-7328D6632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5" name="Rectangle 2094">
            <a:extLst>
              <a:ext uri="{FF2B5EF4-FFF2-40B4-BE49-F238E27FC236}">
                <a16:creationId xmlns:a16="http://schemas.microsoft.com/office/drawing/2014/main" id="{1B55B7B2-03F9-46F2-AE7C-2AC5156F4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7" name="Rectangle 209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99" name="Rectangle 209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2AD5ABF-6665-4EB8-B74D-0137230F7EBE}"/>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a:solidFill>
                  <a:srgbClr val="FFFFFF"/>
                </a:solidFill>
              </a:rPr>
              <a:t>Teacher Feedback</a:t>
            </a:r>
          </a:p>
        </p:txBody>
      </p:sp>
      <p:sp>
        <p:nvSpPr>
          <p:cNvPr id="2101" name="Rectangle 210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rgbClr val="1786D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qr code on a blue background&#10;&#10;AI-generated content may be incorrect.">
            <a:extLst>
              <a:ext uri="{FF2B5EF4-FFF2-40B4-BE49-F238E27FC236}">
                <a16:creationId xmlns:a16="http://schemas.microsoft.com/office/drawing/2014/main" id="{E837CC4E-2F6D-1523-DF65-6B9E7E458430}"/>
              </a:ext>
            </a:extLst>
          </p:cNvPr>
          <p:cNvPicPr>
            <a:picLocks noChangeAspect="1"/>
          </p:cNvPicPr>
          <p:nvPr/>
        </p:nvPicPr>
        <p:blipFill>
          <a:blip r:embed="rId3"/>
          <a:srcRect t="9017" r="2" b="2"/>
          <a:stretch>
            <a:fillRect/>
          </a:stretch>
        </p:blipFill>
        <p:spPr>
          <a:xfrm>
            <a:off x="4654295" y="10"/>
            <a:ext cx="7537705" cy="6857990"/>
          </a:xfrm>
          <a:prstGeom prst="rect">
            <a:avLst/>
          </a:prstGeom>
        </p:spPr>
      </p:pic>
    </p:spTree>
    <p:extLst>
      <p:ext uri="{BB962C8B-B14F-4D97-AF65-F5344CB8AC3E}">
        <p14:creationId xmlns:p14="http://schemas.microsoft.com/office/powerpoint/2010/main" val="5627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9E9D-24B1-499F-9D06-017E8B866299}"/>
              </a:ext>
            </a:extLst>
          </p:cNvPr>
          <p:cNvSpPr>
            <a:spLocks noGrp="1"/>
          </p:cNvSpPr>
          <p:nvPr>
            <p:ph type="title"/>
          </p:nvPr>
        </p:nvSpPr>
        <p:spPr>
          <a:xfrm>
            <a:off x="581192" y="702156"/>
            <a:ext cx="11029616" cy="1013800"/>
          </a:xfrm>
        </p:spPr>
        <p:txBody>
          <a:bodyPr>
            <a:normAutofit fontScale="90000"/>
          </a:bodyPr>
          <a:lstStyle/>
          <a:p>
            <a:pPr algn="ctr"/>
            <a:r>
              <a:rPr lang="en-US" sz="4400" dirty="0">
                <a:solidFill>
                  <a:srgbClr val="FFFEFF"/>
                </a:solidFill>
              </a:rPr>
              <a:t>Welcome</a:t>
            </a:r>
            <a:br>
              <a:rPr lang="en-US" dirty="0">
                <a:solidFill>
                  <a:srgbClr val="FFFEFF"/>
                </a:solidFill>
              </a:rPr>
            </a:br>
            <a:r>
              <a:rPr lang="en-US" dirty="0">
                <a:solidFill>
                  <a:srgbClr val="FFFEFF"/>
                </a:solidFill>
              </a:rPr>
              <a:t>Would you rather...</a:t>
            </a:r>
            <a:endParaRPr lang="en-US"/>
          </a:p>
        </p:txBody>
      </p:sp>
      <p:graphicFrame>
        <p:nvGraphicFramePr>
          <p:cNvPr id="5" name="Content Placeholder 2">
            <a:extLst>
              <a:ext uri="{FF2B5EF4-FFF2-40B4-BE49-F238E27FC236}">
                <a16:creationId xmlns:a16="http://schemas.microsoft.com/office/drawing/2014/main" id="{B2903709-027F-434D-A82D-45744777E15B}"/>
              </a:ext>
            </a:extLst>
          </p:cNvPr>
          <p:cNvGraphicFramePr>
            <a:graphicFrameLocks noGrp="1"/>
          </p:cNvGraphicFramePr>
          <p:nvPr>
            <p:ph idx="1"/>
            <p:extLst>
              <p:ext uri="{D42A27DB-BD31-4B8C-83A1-F6EECF244321}">
                <p14:modId xmlns:p14="http://schemas.microsoft.com/office/powerpoint/2010/main" val="6984628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65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267C-EC1B-4725-B0A7-879CA5451905}"/>
              </a:ext>
            </a:extLst>
          </p:cNvPr>
          <p:cNvSpPr>
            <a:spLocks noGrp="1"/>
          </p:cNvSpPr>
          <p:nvPr>
            <p:ph type="title"/>
          </p:nvPr>
        </p:nvSpPr>
        <p:spPr>
          <a:xfrm>
            <a:off x="581192" y="702156"/>
            <a:ext cx="11029616" cy="1013800"/>
          </a:xfrm>
        </p:spPr>
        <p:txBody>
          <a:bodyPr>
            <a:normAutofit/>
          </a:bodyPr>
          <a:lstStyle/>
          <a:p>
            <a:r>
              <a:rPr lang="en-US">
                <a:solidFill>
                  <a:srgbClr val="FFFEFF"/>
                </a:solidFill>
              </a:rPr>
              <a:t>Objectives</a:t>
            </a:r>
          </a:p>
        </p:txBody>
      </p:sp>
      <p:graphicFrame>
        <p:nvGraphicFramePr>
          <p:cNvPr id="5" name="Content Placeholder 2">
            <a:extLst>
              <a:ext uri="{FF2B5EF4-FFF2-40B4-BE49-F238E27FC236}">
                <a16:creationId xmlns:a16="http://schemas.microsoft.com/office/drawing/2014/main" id="{07AAF51E-0DB9-404D-AA07-37652DC6EDDB}"/>
              </a:ext>
            </a:extLst>
          </p:cNvPr>
          <p:cNvGraphicFramePr>
            <a:graphicFrameLocks noGrp="1"/>
          </p:cNvGraphicFramePr>
          <p:nvPr>
            <p:ph idx="1"/>
            <p:extLst>
              <p:ext uri="{D42A27DB-BD31-4B8C-83A1-F6EECF244321}">
                <p14:modId xmlns:p14="http://schemas.microsoft.com/office/powerpoint/2010/main" val="413173226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74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holding a baby&#10;&#10;Description automatically generated">
            <a:extLst>
              <a:ext uri="{FF2B5EF4-FFF2-40B4-BE49-F238E27FC236}">
                <a16:creationId xmlns:a16="http://schemas.microsoft.com/office/drawing/2014/main" id="{BFC7F939-C83A-4202-A33E-DA0C5FBA6981}"/>
              </a:ext>
            </a:extLst>
          </p:cNvPr>
          <p:cNvPicPr>
            <a:picLocks noChangeAspect="1"/>
          </p:cNvPicPr>
          <p:nvPr/>
        </p:nvPicPr>
        <p:blipFill rotWithShape="1">
          <a:blip r:embed="rId3"/>
          <a:srcRect l="9197" r="22697"/>
          <a:stretch/>
        </p:blipFill>
        <p:spPr>
          <a:xfrm>
            <a:off x="7521283" y="10"/>
            <a:ext cx="4670717" cy="6857990"/>
          </a:xfrm>
          <a:prstGeom prst="rect">
            <a:avLst/>
          </a:prstGeom>
        </p:spPr>
      </p:pic>
      <p:sp>
        <p:nvSpPr>
          <p:cNvPr id="2" name="Title 1">
            <a:extLst>
              <a:ext uri="{FF2B5EF4-FFF2-40B4-BE49-F238E27FC236}">
                <a16:creationId xmlns:a16="http://schemas.microsoft.com/office/drawing/2014/main" id="{78B07F9D-92A7-4217-80EE-877F316190CD}"/>
              </a:ext>
            </a:extLst>
          </p:cNvPr>
          <p:cNvSpPr>
            <a:spLocks noGrp="1"/>
          </p:cNvSpPr>
          <p:nvPr>
            <p:ph type="title"/>
          </p:nvPr>
        </p:nvSpPr>
        <p:spPr>
          <a:xfrm>
            <a:off x="581192" y="702156"/>
            <a:ext cx="7225075" cy="1013800"/>
          </a:xfrm>
        </p:spPr>
        <p:txBody>
          <a:bodyPr>
            <a:normAutofit/>
          </a:bodyPr>
          <a:lstStyle/>
          <a:p>
            <a:r>
              <a:rPr lang="en-US" sz="3600" dirty="0">
                <a:solidFill>
                  <a:schemeClr val="accent1"/>
                </a:solidFill>
              </a:rPr>
              <a:t>THE </a:t>
            </a:r>
            <a:r>
              <a:rPr lang="en-US" sz="3600">
                <a:solidFill>
                  <a:schemeClr val="accent1"/>
                </a:solidFill>
              </a:rPr>
              <a:t>Son</a:t>
            </a:r>
            <a:r>
              <a:rPr lang="en-US" sz="3600" dirty="0">
                <a:solidFill>
                  <a:schemeClr val="accent1"/>
                </a:solidFill>
              </a:rPr>
              <a:t> of activists</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EFE1F7F-326D-4DA3-A02F-F67B66DAFB58}"/>
              </a:ext>
            </a:extLst>
          </p:cNvPr>
          <p:cNvSpPr>
            <a:spLocks noGrp="1"/>
          </p:cNvSpPr>
          <p:nvPr>
            <p:ph idx="1"/>
          </p:nvPr>
        </p:nvSpPr>
        <p:spPr>
          <a:xfrm>
            <a:off x="248685" y="1896533"/>
            <a:ext cx="6641512" cy="4710411"/>
          </a:xfrm>
        </p:spPr>
        <p:txBody>
          <a:bodyPr>
            <a:normAutofit/>
          </a:bodyPr>
          <a:lstStyle/>
          <a:p>
            <a:pPr marL="305435" indent="-305435">
              <a:spcBef>
                <a:spcPts val="0"/>
              </a:spcBef>
              <a:spcAft>
                <a:spcPts val="0"/>
              </a:spcAft>
            </a:pPr>
            <a:r>
              <a:rPr lang="en-US" dirty="0">
                <a:ea typeface="+mn-lt"/>
                <a:cs typeface="+mn-lt"/>
              </a:rPr>
              <a:t>Rob was born in the Philippines in 1972 and grew up the son of activists. </a:t>
            </a:r>
            <a:endParaRPr lang="en-US"/>
          </a:p>
          <a:p>
            <a:pPr marL="305435" indent="-305435">
              <a:spcBef>
                <a:spcPts val="0"/>
              </a:spcBef>
              <a:spcAft>
                <a:spcPts val="0"/>
              </a:spcAft>
            </a:pPr>
            <a:endParaRPr lang="en-US" dirty="0">
              <a:ea typeface="+mn-lt"/>
              <a:cs typeface="+mn-lt"/>
            </a:endParaRPr>
          </a:p>
          <a:p>
            <a:pPr marL="305435" indent="-305435">
              <a:spcBef>
                <a:spcPts val="0"/>
              </a:spcBef>
              <a:spcAft>
                <a:spcPts val="0"/>
              </a:spcAft>
            </a:pPr>
            <a:endParaRPr lang="en-US" dirty="0">
              <a:ea typeface="+mn-lt"/>
              <a:cs typeface="+mn-lt"/>
            </a:endParaRPr>
          </a:p>
          <a:p>
            <a:pPr marL="305435" indent="-305435">
              <a:spcBef>
                <a:spcPts val="0"/>
              </a:spcBef>
              <a:spcAft>
                <a:spcPts val="0"/>
              </a:spcAft>
            </a:pPr>
            <a:r>
              <a:rPr lang="en-US">
                <a:ea typeface="+mn-lt"/>
                <a:cs typeface="+mn-lt"/>
              </a:rPr>
              <a:t>His mother, Cynthia immigrated to California in the 1960s and his father, Warren, grew up in Ventura Couunty.  </a:t>
            </a:r>
            <a:endParaRPr lang="en-US"/>
          </a:p>
          <a:p>
            <a:pPr marL="305435" indent="-305435">
              <a:spcBef>
                <a:spcPts val="0"/>
              </a:spcBef>
              <a:spcAft>
                <a:spcPts val="0"/>
              </a:spcAft>
            </a:pPr>
            <a:endParaRPr lang="en-US" dirty="0">
              <a:ea typeface="+mn-lt"/>
              <a:cs typeface="+mn-lt"/>
            </a:endParaRPr>
          </a:p>
          <a:p>
            <a:pPr marL="305435" indent="-305435">
              <a:spcBef>
                <a:spcPts val="0"/>
              </a:spcBef>
              <a:spcAft>
                <a:spcPts val="0"/>
              </a:spcAft>
            </a:pPr>
            <a:endParaRPr lang="en-US" dirty="0">
              <a:ea typeface="+mn-lt"/>
              <a:cs typeface="+mn-lt"/>
            </a:endParaRPr>
          </a:p>
          <a:p>
            <a:pPr marL="305435" indent="-305435">
              <a:spcBef>
                <a:spcPts val="0"/>
              </a:spcBef>
              <a:spcAft>
                <a:spcPts val="0"/>
              </a:spcAft>
            </a:pPr>
            <a:r>
              <a:rPr lang="en-US">
                <a:ea typeface="+mn-lt"/>
                <a:cs typeface="+mn-lt"/>
              </a:rPr>
              <a:t>Rob's father joined</a:t>
            </a:r>
            <a:r>
              <a:rPr lang="en-US" dirty="0">
                <a:ea typeface="+mn-lt"/>
                <a:cs typeface="+mn-lt"/>
              </a:rPr>
              <a:t> Martin Luther King Jr.’s civil rights organizing in Alabama to pass the Voting Rights Act. </a:t>
            </a:r>
          </a:p>
          <a:p>
            <a:pPr marL="305435" indent="-305435">
              <a:spcBef>
                <a:spcPts val="0"/>
              </a:spcBef>
              <a:spcAft>
                <a:spcPts val="0"/>
              </a:spcAft>
            </a:pPr>
            <a:endParaRPr lang="en-US" dirty="0">
              <a:ea typeface="+mn-lt"/>
              <a:cs typeface="+mn-lt"/>
            </a:endParaRPr>
          </a:p>
          <a:p>
            <a:pPr marL="305435" indent="-305435">
              <a:spcBef>
                <a:spcPts val="0"/>
              </a:spcBef>
              <a:spcAft>
                <a:spcPts val="0"/>
              </a:spcAft>
            </a:pPr>
            <a:endParaRPr lang="en-US" dirty="0">
              <a:ea typeface="+mn-lt"/>
              <a:cs typeface="+mn-lt"/>
            </a:endParaRPr>
          </a:p>
          <a:p>
            <a:pPr marL="305435" indent="-305435">
              <a:spcBef>
                <a:spcPts val="0"/>
              </a:spcBef>
              <a:spcAft>
                <a:spcPts val="0"/>
              </a:spcAft>
            </a:pPr>
            <a:r>
              <a:rPr lang="en-US" dirty="0">
                <a:ea typeface="+mn-lt"/>
                <a:cs typeface="+mn-lt"/>
              </a:rPr>
              <a:t>Warren and Cynthia were working as missionaries in the Philippines when Rob was born, training young people to serve the needs of rural Philippine villages through service, community organizing and ministry.</a:t>
            </a:r>
          </a:p>
          <a:p>
            <a:pPr marL="305435" indent="-305435"/>
            <a:endParaRPr lang="en-US" dirty="0"/>
          </a:p>
        </p:txBody>
      </p:sp>
    </p:spTree>
    <p:extLst>
      <p:ext uri="{BB962C8B-B14F-4D97-AF65-F5344CB8AC3E}">
        <p14:creationId xmlns:p14="http://schemas.microsoft.com/office/powerpoint/2010/main" val="88206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E9C38B-B977-41F5-8DB9-E189CDA49CFC}"/>
              </a:ext>
            </a:extLst>
          </p:cNvPr>
          <p:cNvSpPr>
            <a:spLocks noGrp="1"/>
          </p:cNvSpPr>
          <p:nvPr>
            <p:ph type="title"/>
          </p:nvPr>
        </p:nvSpPr>
        <p:spPr>
          <a:xfrm>
            <a:off x="803189" y="1209184"/>
            <a:ext cx="3089189" cy="4734416"/>
          </a:xfrm>
        </p:spPr>
        <p:txBody>
          <a:bodyPr anchor="ctr">
            <a:normAutofit/>
          </a:bodyPr>
          <a:lstStyle/>
          <a:p>
            <a:r>
              <a:rPr lang="en-US" dirty="0"/>
              <a:t>The United Farm Workers</a:t>
            </a:r>
          </a:p>
        </p:txBody>
      </p:sp>
      <p:sp>
        <p:nvSpPr>
          <p:cNvPr id="14" name="Rectangle 13">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DC77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5">
            <a:extLst>
              <a:ext uri="{FF2B5EF4-FFF2-40B4-BE49-F238E27FC236}">
                <a16:creationId xmlns:a16="http://schemas.microsoft.com/office/drawing/2014/main" id="{39A4DD0B-5549-4AC8-B3B7-16C9F2031C83}"/>
              </a:ext>
            </a:extLst>
          </p:cNvPr>
          <p:cNvPicPr>
            <a:picLocks noChangeAspect="1"/>
          </p:cNvPicPr>
          <p:nvPr/>
        </p:nvPicPr>
        <p:blipFill>
          <a:blip r:embed="rId3"/>
          <a:stretch>
            <a:fillRect/>
          </a:stretch>
        </p:blipFill>
        <p:spPr>
          <a:xfrm>
            <a:off x="5258119" y="780711"/>
            <a:ext cx="1647281" cy="2167476"/>
          </a:xfrm>
          <a:prstGeom prst="rect">
            <a:avLst/>
          </a:prstGeom>
        </p:spPr>
      </p:pic>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bus, window, subway&#10;&#10;Description automatically generated">
            <a:extLst>
              <a:ext uri="{FF2B5EF4-FFF2-40B4-BE49-F238E27FC236}">
                <a16:creationId xmlns:a16="http://schemas.microsoft.com/office/drawing/2014/main" id="{307D97DE-9E40-45BB-8E2E-13C28F52CD08}"/>
              </a:ext>
            </a:extLst>
          </p:cNvPr>
          <p:cNvPicPr>
            <a:picLocks noChangeAspect="1"/>
          </p:cNvPicPr>
          <p:nvPr/>
        </p:nvPicPr>
        <p:blipFill>
          <a:blip r:embed="rId4"/>
          <a:stretch>
            <a:fillRect/>
          </a:stretch>
        </p:blipFill>
        <p:spPr>
          <a:xfrm>
            <a:off x="8188827" y="1010282"/>
            <a:ext cx="3400442" cy="1725724"/>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4CC5AE-45D7-46EA-BB91-2E53FEA79626}"/>
              </a:ext>
            </a:extLst>
          </p:cNvPr>
          <p:cNvSpPr>
            <a:spLocks noGrp="1"/>
          </p:cNvSpPr>
          <p:nvPr>
            <p:ph idx="1"/>
          </p:nvPr>
        </p:nvSpPr>
        <p:spPr>
          <a:xfrm>
            <a:off x="4478743" y="3674677"/>
            <a:ext cx="7127390" cy="2800477"/>
          </a:xfrm>
        </p:spPr>
        <p:txBody>
          <a:bodyPr vert="horz" lIns="91440" tIns="45720" rIns="91440" bIns="45720" rtlCol="0" anchor="ctr">
            <a:noAutofit/>
          </a:bodyPr>
          <a:lstStyle/>
          <a:p>
            <a:pPr marL="305435" indent="-305435">
              <a:lnSpc>
                <a:spcPct val="90000"/>
              </a:lnSpc>
              <a:spcBef>
                <a:spcPts val="0"/>
              </a:spcBef>
              <a:spcAft>
                <a:spcPts val="0"/>
              </a:spcAft>
              <a:buClr>
                <a:srgbClr val="CDC775"/>
              </a:buClr>
            </a:pPr>
            <a:r>
              <a:rPr lang="en-US" sz="1700">
                <a:ea typeface="+mn-lt"/>
                <a:cs typeface="+mn-lt"/>
              </a:rPr>
              <a:t>After leaving the Philippines, Rob's family moved to a trailer near Bakersfield and </a:t>
            </a:r>
            <a:r>
              <a:rPr lang="en-US" sz="1700" dirty="0">
                <a:ea typeface="+mn-lt"/>
                <a:cs typeface="+mn-lt"/>
              </a:rPr>
              <a:t>served in the headquarters for the United Farm Workers movement. </a:t>
            </a:r>
          </a:p>
          <a:p>
            <a:pPr marL="305435" indent="-305435">
              <a:lnSpc>
                <a:spcPct val="90000"/>
              </a:lnSpc>
              <a:spcBef>
                <a:spcPts val="0"/>
              </a:spcBef>
              <a:spcAft>
                <a:spcPts val="0"/>
              </a:spcAft>
              <a:buClr>
                <a:srgbClr val="CDC775"/>
              </a:buClr>
            </a:pPr>
            <a:endParaRPr lang="en-US" sz="1700" dirty="0">
              <a:ea typeface="+mn-lt"/>
              <a:cs typeface="+mn-lt"/>
            </a:endParaRPr>
          </a:p>
          <a:p>
            <a:pPr marL="305435" indent="-305435">
              <a:lnSpc>
                <a:spcPct val="90000"/>
              </a:lnSpc>
              <a:spcBef>
                <a:spcPts val="0"/>
              </a:spcBef>
              <a:spcAft>
                <a:spcPts val="0"/>
              </a:spcAft>
              <a:buClr>
                <a:srgbClr val="CDC775"/>
              </a:buClr>
            </a:pPr>
            <a:r>
              <a:rPr lang="en-US" sz="1700" dirty="0">
                <a:ea typeface="+mn-lt"/>
                <a:cs typeface="+mn-lt"/>
              </a:rPr>
              <a:t>Rob’s parents worked alongside Cesar Chavez, Dolores Huerta and Philip Veracruz, organizing Latino and Filipino farmworkers for racial, economic and civil rights. </a:t>
            </a:r>
          </a:p>
          <a:p>
            <a:pPr marL="305435" indent="-305435">
              <a:lnSpc>
                <a:spcPct val="90000"/>
              </a:lnSpc>
              <a:spcBef>
                <a:spcPts val="0"/>
              </a:spcBef>
              <a:spcAft>
                <a:spcPts val="0"/>
              </a:spcAft>
              <a:buClr>
                <a:srgbClr val="CDC775"/>
              </a:buClr>
            </a:pPr>
            <a:endParaRPr lang="en-US" sz="1700" dirty="0">
              <a:ea typeface="+mn-lt"/>
              <a:cs typeface="+mn-lt"/>
            </a:endParaRPr>
          </a:p>
          <a:p>
            <a:pPr marL="305435" indent="-305435">
              <a:lnSpc>
                <a:spcPct val="90000"/>
              </a:lnSpc>
              <a:spcBef>
                <a:spcPts val="0"/>
              </a:spcBef>
              <a:spcAft>
                <a:spcPts val="0"/>
              </a:spcAft>
              <a:buClr>
                <a:srgbClr val="CDC775"/>
              </a:buClr>
            </a:pPr>
            <a:r>
              <a:rPr lang="en-US" sz="1700" dirty="0">
                <a:ea typeface="+mn-lt"/>
                <a:cs typeface="+mn-lt"/>
              </a:rPr>
              <a:t>His dad worked in the front office and helped set up health clinics for the farmworkers, while his mother worked at the daycare, Casa de Nana, to support farmworker organizer families. </a:t>
            </a:r>
          </a:p>
          <a:p>
            <a:pPr marL="305435" indent="-305435">
              <a:lnSpc>
                <a:spcPct val="90000"/>
              </a:lnSpc>
              <a:spcBef>
                <a:spcPts val="0"/>
              </a:spcBef>
              <a:spcAft>
                <a:spcPts val="0"/>
              </a:spcAft>
              <a:buClr>
                <a:srgbClr val="CDC775"/>
              </a:buClr>
            </a:pPr>
            <a:endParaRPr lang="en-US" sz="1700" dirty="0">
              <a:ea typeface="+mn-lt"/>
              <a:cs typeface="+mn-lt"/>
            </a:endParaRPr>
          </a:p>
          <a:p>
            <a:pPr marL="305435" indent="-305435">
              <a:lnSpc>
                <a:spcPct val="90000"/>
              </a:lnSpc>
              <a:spcBef>
                <a:spcPts val="0"/>
              </a:spcBef>
              <a:spcAft>
                <a:spcPts val="0"/>
              </a:spcAft>
              <a:buClr>
                <a:srgbClr val="CDC775"/>
              </a:buClr>
            </a:pPr>
            <a:r>
              <a:rPr lang="en-US" sz="1700" dirty="0">
                <a:ea typeface="+mn-lt"/>
                <a:cs typeface="+mn-lt"/>
              </a:rPr>
              <a:t>Rob’s </a:t>
            </a:r>
            <a:r>
              <a:rPr lang="en-US" sz="1700" dirty="0" err="1">
                <a:ea typeface="+mn-lt"/>
                <a:cs typeface="+mn-lt"/>
              </a:rPr>
              <a:t>padrino</a:t>
            </a:r>
            <a:r>
              <a:rPr lang="en-US" sz="1700" dirty="0">
                <a:ea typeface="+mn-lt"/>
                <a:cs typeface="+mn-lt"/>
              </a:rPr>
              <a:t>, or godfather, Jose Gomez, was the Executive Assistant to Cesar Chavez.</a:t>
            </a:r>
            <a:endParaRPr lang="en-US" sz="1700" dirty="0"/>
          </a:p>
          <a:p>
            <a:pPr marL="305435" indent="-305435">
              <a:lnSpc>
                <a:spcPct val="90000"/>
              </a:lnSpc>
              <a:buClr>
                <a:srgbClr val="CDC775"/>
              </a:buClr>
            </a:pPr>
            <a:endParaRPr lang="en-US" sz="1500">
              <a:ea typeface="+mn-lt"/>
              <a:cs typeface="+mn-lt"/>
            </a:endParaRPr>
          </a:p>
        </p:txBody>
      </p:sp>
      <p:pic>
        <p:nvPicPr>
          <p:cNvPr id="6" name="Picture 6" descr="Graphical user interface, application&#10;&#10;Description automatically generated">
            <a:extLst>
              <a:ext uri="{FF2B5EF4-FFF2-40B4-BE49-F238E27FC236}">
                <a16:creationId xmlns:a16="http://schemas.microsoft.com/office/drawing/2014/main" id="{A6FE6256-84DF-4E5C-A076-A042CC11439C}"/>
              </a:ext>
            </a:extLst>
          </p:cNvPr>
          <p:cNvPicPr>
            <a:picLocks noChangeAspect="1"/>
          </p:cNvPicPr>
          <p:nvPr/>
        </p:nvPicPr>
        <p:blipFill>
          <a:blip r:embed="rId5"/>
          <a:stretch>
            <a:fillRect/>
          </a:stretch>
        </p:blipFill>
        <p:spPr>
          <a:xfrm>
            <a:off x="1246909" y="4191000"/>
            <a:ext cx="1745673" cy="1745673"/>
          </a:xfrm>
          <a:prstGeom prst="rect">
            <a:avLst/>
          </a:prstGeom>
        </p:spPr>
      </p:pic>
    </p:spTree>
    <p:extLst>
      <p:ext uri="{BB962C8B-B14F-4D97-AF65-F5344CB8AC3E}">
        <p14:creationId xmlns:p14="http://schemas.microsoft.com/office/powerpoint/2010/main" val="12497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2D69-9CD0-4190-9380-57304AEE0CAD}"/>
              </a:ext>
            </a:extLst>
          </p:cNvPr>
          <p:cNvSpPr>
            <a:spLocks noGrp="1"/>
          </p:cNvSpPr>
          <p:nvPr>
            <p:ph type="title"/>
          </p:nvPr>
        </p:nvSpPr>
        <p:spPr>
          <a:xfrm>
            <a:off x="511919" y="459981"/>
            <a:ext cx="4076149" cy="4608003"/>
          </a:xfrm>
        </p:spPr>
        <p:txBody>
          <a:bodyPr anchor="ctr">
            <a:normAutofit/>
          </a:bodyPr>
          <a:lstStyle/>
          <a:p>
            <a:r>
              <a:rPr lang="en-US" sz="4000">
                <a:solidFill>
                  <a:schemeClr val="accent2"/>
                </a:solidFill>
              </a:rPr>
              <a:t>Reflection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68D9F20-BB3F-4B22-8A7A-36F6C91E01E1}"/>
              </a:ext>
            </a:extLst>
          </p:cNvPr>
          <p:cNvSpPr>
            <a:spLocks noGrp="1"/>
          </p:cNvSpPr>
          <p:nvPr>
            <p:ph idx="1"/>
          </p:nvPr>
        </p:nvSpPr>
        <p:spPr>
          <a:xfrm>
            <a:off x="5117586" y="1124998"/>
            <a:ext cx="6493222" cy="4608003"/>
          </a:xfrm>
        </p:spPr>
        <p:txBody>
          <a:bodyPr>
            <a:normAutofit/>
          </a:bodyPr>
          <a:lstStyle/>
          <a:p>
            <a:pPr marL="0" indent="0">
              <a:buNone/>
            </a:pPr>
            <a:r>
              <a:rPr lang="en-US" sz="3200"/>
              <a:t>We just learned a lot about how </a:t>
            </a:r>
            <a:r>
              <a:rPr lang="en-US" sz="3200" dirty="0"/>
              <a:t>Rob was raised by activist parents.  Do you think his parents' activism impacted him as he was growing up.  Why or why not? </a:t>
            </a:r>
          </a:p>
          <a:p>
            <a:pPr marL="305435" indent="-305435"/>
            <a:endParaRPr lang="en-US"/>
          </a:p>
        </p:txBody>
      </p:sp>
      <p:pic>
        <p:nvPicPr>
          <p:cNvPr id="4" name="Picture 4" descr="Icon&#10;&#10;Description automatically generated">
            <a:extLst>
              <a:ext uri="{FF2B5EF4-FFF2-40B4-BE49-F238E27FC236}">
                <a16:creationId xmlns:a16="http://schemas.microsoft.com/office/drawing/2014/main" id="{590ED074-E840-4A65-A033-CC5630572A9B}"/>
              </a:ext>
            </a:extLst>
          </p:cNvPr>
          <p:cNvPicPr>
            <a:picLocks noChangeAspect="1"/>
          </p:cNvPicPr>
          <p:nvPr/>
        </p:nvPicPr>
        <p:blipFill>
          <a:blip r:embed="rId3"/>
          <a:stretch>
            <a:fillRect/>
          </a:stretch>
        </p:blipFill>
        <p:spPr>
          <a:xfrm>
            <a:off x="928255" y="3650673"/>
            <a:ext cx="2743200" cy="2743200"/>
          </a:xfrm>
          <a:prstGeom prst="rect">
            <a:avLst/>
          </a:prstGeom>
        </p:spPr>
      </p:pic>
    </p:spTree>
    <p:extLst>
      <p:ext uri="{BB962C8B-B14F-4D97-AF65-F5344CB8AC3E}">
        <p14:creationId xmlns:p14="http://schemas.microsoft.com/office/powerpoint/2010/main" val="14964387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8772D-4896-4A0B-8D5A-BC90949EA513}"/>
              </a:ext>
            </a:extLst>
          </p:cNvPr>
          <p:cNvSpPr>
            <a:spLocks noGrp="1"/>
          </p:cNvSpPr>
          <p:nvPr>
            <p:ph type="title"/>
          </p:nvPr>
        </p:nvSpPr>
        <p:spPr>
          <a:xfrm>
            <a:off x="581192" y="702156"/>
            <a:ext cx="11029616" cy="1013800"/>
          </a:xfrm>
        </p:spPr>
        <p:txBody>
          <a:bodyPr>
            <a:normAutofit/>
          </a:bodyPr>
          <a:lstStyle/>
          <a:p>
            <a:r>
              <a:rPr lang="en-US" sz="4000">
                <a:solidFill>
                  <a:srgbClr val="FFFFFF"/>
                </a:solidFill>
              </a:rPr>
              <a:t>Education</a:t>
            </a:r>
          </a:p>
        </p:txBody>
      </p:sp>
      <p:grpSp>
        <p:nvGrpSpPr>
          <p:cNvPr id="9" name="Group 8">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EADB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EADB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ADB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Rectangle 1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E1CC9E81-6DCC-4F24-B0C8-6DDD363BC964}"/>
              </a:ext>
            </a:extLst>
          </p:cNvPr>
          <p:cNvPicPr>
            <a:picLocks noChangeAspect="1"/>
          </p:cNvPicPr>
          <p:nvPr/>
        </p:nvPicPr>
        <p:blipFill rotWithShape="1">
          <a:blip r:embed="rId3"/>
          <a:srcRect t="5294" r="-3" b="4477"/>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46CE130B-1FC0-48D5-A571-768249E42D6A}"/>
              </a:ext>
            </a:extLst>
          </p:cNvPr>
          <p:cNvSpPr>
            <a:spLocks noGrp="1"/>
          </p:cNvSpPr>
          <p:nvPr>
            <p:ph idx="1"/>
          </p:nvPr>
        </p:nvSpPr>
        <p:spPr>
          <a:xfrm>
            <a:off x="6100278" y="2693114"/>
            <a:ext cx="5676782" cy="4045683"/>
          </a:xfrm>
        </p:spPr>
        <p:txBody>
          <a:bodyPr>
            <a:normAutofit/>
          </a:bodyPr>
          <a:lstStyle/>
          <a:p>
            <a:pPr marL="305435" indent="-305435">
              <a:buClr>
                <a:srgbClr val="EADB00"/>
              </a:buClr>
            </a:pPr>
            <a:r>
              <a:rPr lang="en-US" sz="2000" dirty="0"/>
              <a:t>Rob played soccer in high school and graduated as the valedictorian.  </a:t>
            </a:r>
          </a:p>
          <a:p>
            <a:pPr marL="305435" indent="-305435">
              <a:buClr>
                <a:srgbClr val="EADB00"/>
              </a:buClr>
            </a:pPr>
            <a:endParaRPr lang="en-US" sz="2000" dirty="0"/>
          </a:p>
          <a:p>
            <a:pPr marL="305435" indent="-305435">
              <a:buClr>
                <a:srgbClr val="EADB00"/>
              </a:buClr>
            </a:pPr>
            <a:r>
              <a:rPr lang="en-US" sz="2000" dirty="0"/>
              <a:t>Rob attended Yale University and graduated </a:t>
            </a:r>
            <a:r>
              <a:rPr lang="en-US" sz="2000" i="1" dirty="0"/>
              <a:t>cum laude </a:t>
            </a:r>
            <a:r>
              <a:rPr lang="en-US" sz="2000" dirty="0"/>
              <a:t>with his B.A. in history in 1993, and with a Juris Doctor in 1998.  </a:t>
            </a:r>
          </a:p>
          <a:p>
            <a:pPr marL="305435" indent="-305435">
              <a:buClr>
                <a:srgbClr val="EADB00"/>
              </a:buClr>
            </a:pPr>
            <a:endParaRPr lang="en-US" sz="2000" dirty="0"/>
          </a:p>
          <a:p>
            <a:pPr marL="305435" indent="-305435">
              <a:buClr>
                <a:srgbClr val="EADB00"/>
              </a:buClr>
            </a:pPr>
            <a:r>
              <a:rPr lang="en-US" sz="2000" dirty="0"/>
              <a:t>Rob moved back to California to work as a lawyer, pro-bono to protect Californians from exploitations and racial profiling.  </a:t>
            </a:r>
          </a:p>
          <a:p>
            <a:pPr marL="305435" indent="-305435">
              <a:buClr>
                <a:srgbClr val="EADB00"/>
              </a:buClr>
            </a:pPr>
            <a:endParaRPr lang="en-US" dirty="0"/>
          </a:p>
          <a:p>
            <a:pPr marL="305435" indent="-305435">
              <a:buClr>
                <a:srgbClr val="EADB00"/>
              </a:buClr>
            </a:pPr>
            <a:endParaRPr lang="en-US" dirty="0"/>
          </a:p>
          <a:p>
            <a:pPr marL="305435" indent="-305435">
              <a:buClr>
                <a:srgbClr val="EADB00"/>
              </a:buClr>
            </a:pPr>
            <a:endParaRPr lang="en-US" dirty="0"/>
          </a:p>
        </p:txBody>
      </p:sp>
    </p:spTree>
    <p:extLst>
      <p:ext uri="{BB962C8B-B14F-4D97-AF65-F5344CB8AC3E}">
        <p14:creationId xmlns:p14="http://schemas.microsoft.com/office/powerpoint/2010/main" val="115729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FCED-C1F6-4AC0-8342-299A8B1B419D}"/>
              </a:ext>
            </a:extLst>
          </p:cNvPr>
          <p:cNvSpPr>
            <a:spLocks noGrp="1"/>
          </p:cNvSpPr>
          <p:nvPr>
            <p:ph type="title"/>
          </p:nvPr>
        </p:nvSpPr>
        <p:spPr>
          <a:xfrm>
            <a:off x="581192" y="702156"/>
            <a:ext cx="11029616" cy="1013800"/>
          </a:xfrm>
        </p:spPr>
        <p:txBody>
          <a:bodyPr>
            <a:normAutofit/>
          </a:bodyPr>
          <a:lstStyle/>
          <a:p>
            <a:r>
              <a:rPr lang="en-US">
                <a:solidFill>
                  <a:srgbClr val="FFFEFF"/>
                </a:solidFill>
              </a:rPr>
              <a:t>First filipino american to serve in </a:t>
            </a:r>
            <a:br>
              <a:rPr lang="en-US" dirty="0">
                <a:solidFill>
                  <a:srgbClr val="FFFEFF"/>
                </a:solidFill>
              </a:rPr>
            </a:br>
            <a:r>
              <a:rPr lang="en-US">
                <a:solidFill>
                  <a:srgbClr val="FFFEFF"/>
                </a:solidFill>
              </a:rPr>
              <a:t>california state </a:t>
            </a:r>
            <a:r>
              <a:rPr lang="en-US" dirty="0">
                <a:solidFill>
                  <a:srgbClr val="FFFEFF"/>
                </a:solidFill>
              </a:rPr>
              <a:t>legislature</a:t>
            </a:r>
          </a:p>
        </p:txBody>
      </p:sp>
      <p:graphicFrame>
        <p:nvGraphicFramePr>
          <p:cNvPr id="6" name="Content Placeholder 2">
            <a:extLst>
              <a:ext uri="{FF2B5EF4-FFF2-40B4-BE49-F238E27FC236}">
                <a16:creationId xmlns:a16="http://schemas.microsoft.com/office/drawing/2014/main" id="{581229DF-CBA9-400C-A288-64178ED6135D}"/>
              </a:ext>
            </a:extLst>
          </p:cNvPr>
          <p:cNvGraphicFramePr>
            <a:graphicFrameLocks noGrp="1"/>
          </p:cNvGraphicFramePr>
          <p:nvPr>
            <p:ph idx="1"/>
            <p:extLst>
              <p:ext uri="{D42A27DB-BD31-4B8C-83A1-F6EECF244321}">
                <p14:modId xmlns:p14="http://schemas.microsoft.com/office/powerpoint/2010/main" val="3846312322"/>
              </p:ext>
            </p:extLst>
          </p:nvPr>
        </p:nvGraphicFramePr>
        <p:xfrm>
          <a:off x="581025" y="2014970"/>
          <a:ext cx="11279331" cy="431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60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2D69-9CD0-4190-9380-57304AEE0CAD}"/>
              </a:ext>
            </a:extLst>
          </p:cNvPr>
          <p:cNvSpPr>
            <a:spLocks noGrp="1"/>
          </p:cNvSpPr>
          <p:nvPr>
            <p:ph type="title"/>
          </p:nvPr>
        </p:nvSpPr>
        <p:spPr>
          <a:xfrm>
            <a:off x="511919" y="459981"/>
            <a:ext cx="4076149" cy="4608003"/>
          </a:xfrm>
        </p:spPr>
        <p:txBody>
          <a:bodyPr anchor="ctr">
            <a:normAutofit/>
          </a:bodyPr>
          <a:lstStyle/>
          <a:p>
            <a:r>
              <a:rPr lang="en-US" sz="4000">
                <a:solidFill>
                  <a:schemeClr val="accent2"/>
                </a:solidFill>
              </a:rPr>
              <a:t>Reflection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68D9F20-BB3F-4B22-8A7A-36F6C91E01E1}"/>
              </a:ext>
            </a:extLst>
          </p:cNvPr>
          <p:cNvSpPr>
            <a:spLocks noGrp="1"/>
          </p:cNvSpPr>
          <p:nvPr>
            <p:ph idx="1"/>
          </p:nvPr>
        </p:nvSpPr>
        <p:spPr>
          <a:xfrm>
            <a:off x="5117586" y="1124998"/>
            <a:ext cx="6493222" cy="4608003"/>
          </a:xfrm>
        </p:spPr>
        <p:txBody>
          <a:bodyPr>
            <a:normAutofit/>
          </a:bodyPr>
          <a:lstStyle/>
          <a:p>
            <a:pPr marL="0" indent="0">
              <a:buNone/>
            </a:pPr>
            <a:r>
              <a:rPr lang="en-US" sz="3200"/>
              <a:t>In 2012, Rob Bonta became the first Filipino American to serve on the California state legislature. </a:t>
            </a:r>
          </a:p>
          <a:p>
            <a:pPr marL="0" indent="0">
              <a:buNone/>
            </a:pPr>
            <a:endParaRPr lang="en-US" sz="3200" dirty="0"/>
          </a:p>
          <a:p>
            <a:pPr marL="0" indent="0">
              <a:buNone/>
            </a:pPr>
            <a:r>
              <a:rPr lang="en-US" sz="3200"/>
              <a:t>Why do you think it took so long?</a:t>
            </a:r>
            <a:endParaRPr lang="en-US" sz="3200" dirty="0"/>
          </a:p>
          <a:p>
            <a:pPr marL="305435" indent="-305435"/>
            <a:endParaRPr lang="en-US"/>
          </a:p>
        </p:txBody>
      </p:sp>
      <p:pic>
        <p:nvPicPr>
          <p:cNvPr id="4" name="Picture 4" descr="Icon&#10;&#10;Description automatically generated">
            <a:extLst>
              <a:ext uri="{FF2B5EF4-FFF2-40B4-BE49-F238E27FC236}">
                <a16:creationId xmlns:a16="http://schemas.microsoft.com/office/drawing/2014/main" id="{590ED074-E840-4A65-A033-CC5630572A9B}"/>
              </a:ext>
            </a:extLst>
          </p:cNvPr>
          <p:cNvPicPr>
            <a:picLocks noChangeAspect="1"/>
          </p:cNvPicPr>
          <p:nvPr/>
        </p:nvPicPr>
        <p:blipFill>
          <a:blip r:embed="rId3"/>
          <a:stretch>
            <a:fillRect/>
          </a:stretch>
        </p:blipFill>
        <p:spPr>
          <a:xfrm>
            <a:off x="928255" y="3650673"/>
            <a:ext cx="2743200" cy="2743200"/>
          </a:xfrm>
          <a:prstGeom prst="rect">
            <a:avLst/>
          </a:prstGeom>
        </p:spPr>
      </p:pic>
    </p:spTree>
    <p:extLst>
      <p:ext uri="{BB962C8B-B14F-4D97-AF65-F5344CB8AC3E}">
        <p14:creationId xmlns:p14="http://schemas.microsoft.com/office/powerpoint/2010/main" val="27517717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5</TotalTime>
  <Words>784</Words>
  <Application>Microsoft Macintosh PowerPoint</Application>
  <PresentationFormat>Widescreen</PresentationFormat>
  <Paragraphs>95</Paragraphs>
  <Slides>15</Slides>
  <Notes>13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Gill Sans MT</vt:lpstr>
      <vt:lpstr>Wingdings 2</vt:lpstr>
      <vt:lpstr>Dividend</vt:lpstr>
      <vt:lpstr>Rob Bonta</vt:lpstr>
      <vt:lpstr>Welcome Would you rather...</vt:lpstr>
      <vt:lpstr>Objectives</vt:lpstr>
      <vt:lpstr>THE Son of activists</vt:lpstr>
      <vt:lpstr>The United Farm Workers</vt:lpstr>
      <vt:lpstr>Reflection</vt:lpstr>
      <vt:lpstr>Education</vt:lpstr>
      <vt:lpstr>First filipino american to serve in  california state legislature</vt:lpstr>
      <vt:lpstr>Reflection</vt:lpstr>
      <vt:lpstr>First Filipinio aMERICAN NOMInATED FOR   aTTORNEY gENERAL OF cALIFORNIA</vt:lpstr>
      <vt:lpstr>PowerPoint Presentation</vt:lpstr>
      <vt:lpstr>Reflection</vt:lpstr>
      <vt:lpstr>Check out Which type of pet woud you prefer?</vt:lpstr>
      <vt:lpstr>For additional resources, visit us at: https://www.lausd.org/human-relations</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Guppy, Talia</cp:lastModifiedBy>
  <cp:revision>291</cp:revision>
  <dcterms:created xsi:type="dcterms:W3CDTF">2021-03-25T12:16:07Z</dcterms:created>
  <dcterms:modified xsi:type="dcterms:W3CDTF">2025-08-20T22:19:03Z</dcterms:modified>
</cp:coreProperties>
</file>